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5DDF-34CE-4E82-9EA9-D0F6636F792B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3D49-6706-4192-B6F9-7F164758B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1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15DDF-34CE-4E82-9EA9-D0F6636F792B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3D49-6706-4192-B6F9-7F164758B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>
                <a:solidFill>
                  <a:schemeClr val="accent1">
                    <a:lumMod val="50000"/>
                  </a:schemeClr>
                </a:solidFill>
              </a:rPr>
              <a:t>Министерство социальной защиты Хабаровского края</a:t>
            </a:r>
            <a:br>
              <a:rPr lang="ru-RU" sz="16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>
                <a:solidFill>
                  <a:schemeClr val="accent1">
                    <a:lumMod val="50000"/>
                  </a:schemeClr>
                </a:solidFill>
              </a:rPr>
              <a:t>Краевое государственное бюджетное учреждение</a:t>
            </a:r>
            <a:br>
              <a:rPr lang="ru-RU" sz="16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>
                <a:solidFill>
                  <a:schemeClr val="accent1">
                    <a:lumMod val="50000"/>
                  </a:schemeClr>
                </a:solidFill>
              </a:rPr>
              <a:t>«Организация, осуществляющая обучение для детей - сирот и детей, оставшихся без попечения родителей Детский дом №5»</a:t>
            </a:r>
            <a:br>
              <a:rPr lang="ru-RU" sz="1600" b="1">
                <a:solidFill>
                  <a:schemeClr val="accent2">
                    <a:lumMod val="50000"/>
                  </a:schemeClr>
                </a:solidFill>
              </a:rPr>
            </a:b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58DC45-9F98-4390-8861-724FCD8C5541}"/>
              </a:ext>
            </a:extLst>
          </p:cNvPr>
          <p:cNvSpPr txBox="1"/>
          <p:nvPr/>
        </p:nvSpPr>
        <p:spPr>
          <a:xfrm>
            <a:off x="755576" y="785495"/>
            <a:ext cx="7560840" cy="12578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Министерство образования и науки Хабаровского края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Краевое государственное бюджетное общеобразовательное учреждение,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реализующее адаптированные основные общеобразовательные программы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«Школа-интернат № 6»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87434-2D04-4815-B125-D95337677C86}"/>
              </a:ext>
            </a:extLst>
          </p:cNvPr>
          <p:cNvSpPr txBox="1"/>
          <p:nvPr/>
        </p:nvSpPr>
        <p:spPr>
          <a:xfrm>
            <a:off x="827584" y="1988839"/>
            <a:ext cx="7200800" cy="2554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585CB9-F6A5-4F66-8BCA-6DB0006653EE}"/>
              </a:ext>
            </a:extLst>
          </p:cNvPr>
          <p:cNvSpPr/>
          <p:nvPr/>
        </p:nvSpPr>
        <p:spPr>
          <a:xfrm>
            <a:off x="496957" y="2828835"/>
            <a:ext cx="79015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i="1" dirty="0">
                <a:ln/>
                <a:solidFill>
                  <a:srgbClr val="FF6600"/>
                </a:solidFill>
                <a:latin typeface="Arial Black" panose="020B0A04020102020204" pitchFamily="34" charset="0"/>
              </a:rPr>
              <a:t>Стили семейного воспитания</a:t>
            </a:r>
          </a:p>
          <a:p>
            <a:pPr algn="ctr"/>
            <a:r>
              <a:rPr lang="ru-RU" sz="3600" b="1" i="1" dirty="0">
                <a:ln/>
                <a:solidFill>
                  <a:srgbClr val="FF6600"/>
                </a:solidFill>
                <a:latin typeface="Arial Black" panose="020B0A04020102020204" pitchFamily="34" charset="0"/>
              </a:rPr>
              <a:t>в</a:t>
            </a:r>
            <a:r>
              <a:rPr lang="ru-RU" sz="3600" b="1" i="1" cap="none" spc="0" dirty="0">
                <a:ln/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 формировании личности </a:t>
            </a:r>
          </a:p>
          <a:p>
            <a:pPr algn="ctr"/>
            <a:r>
              <a:rPr lang="ru-RU" sz="3600" b="1" i="1" cap="none" spc="0" dirty="0">
                <a:ln/>
                <a:solidFill>
                  <a:srgbClr val="FF6600"/>
                </a:solidFill>
                <a:effectLst/>
                <a:latin typeface="Arial Black" panose="020B0A04020102020204" pitchFamily="34" charset="0"/>
              </a:rPr>
              <a:t>ребёнка</a:t>
            </a:r>
          </a:p>
        </p:txBody>
      </p:sp>
    </p:spTree>
    <p:extLst>
      <p:ext uri="{BB962C8B-B14F-4D97-AF65-F5344CB8AC3E}">
        <p14:creationId xmlns:p14="http://schemas.microsoft.com/office/powerpoint/2010/main" val="2559880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>
                <a:solidFill>
                  <a:schemeClr val="accent6">
                    <a:lumMod val="75000"/>
                  </a:schemeClr>
                </a:solidFill>
              </a:rPr>
              <a:t>Советы родителям</a:t>
            </a:r>
            <a:endParaRPr lang="ru-RU" sz="24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8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>
                <a:solidFill>
                  <a:schemeClr val="accent6">
                    <a:lumMod val="75000"/>
                  </a:schemeClr>
                </a:solidFill>
              </a:rPr>
              <a:t>Советы родителям</a:t>
            </a:r>
            <a:endParaRPr lang="ru-RU" sz="24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внимания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>
                <a:solidFill>
                  <a:schemeClr val="accent6">
                    <a:lumMod val="75000"/>
                  </a:schemeClr>
                </a:solidFill>
              </a:rPr>
              <a:t>Анкета для родителей</a:t>
            </a:r>
            <a:endParaRPr lang="ru-RU" sz="24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3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>
                <a:solidFill>
                  <a:schemeClr val="accent6">
                    <a:lumMod val="75000"/>
                  </a:schemeClr>
                </a:solidFill>
              </a:rPr>
              <a:t>Интерпретация</a:t>
            </a:r>
            <a:endParaRPr lang="ru-RU" sz="24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6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>
                <a:solidFill>
                  <a:schemeClr val="accent6">
                    <a:lumMod val="75000"/>
                  </a:schemeClr>
                </a:solidFill>
              </a:rPr>
              <a:t>Стили семейного воспитания</a:t>
            </a:r>
            <a:endParaRPr lang="ru-RU" sz="24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6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>
                <a:solidFill>
                  <a:schemeClr val="accent6">
                    <a:lumMod val="75000"/>
                  </a:schemeClr>
                </a:solidFill>
              </a:rPr>
              <a:t>Стили семейного воспитания</a:t>
            </a:r>
            <a:endParaRPr lang="ru-RU" sz="24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2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>
                <a:solidFill>
                  <a:schemeClr val="accent6">
                    <a:lumMod val="75000"/>
                  </a:schemeClr>
                </a:solidFill>
              </a:rPr>
              <a:t>Стили семейного воспитания</a:t>
            </a:r>
            <a:endParaRPr lang="ru-RU" sz="24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>
                <a:solidFill>
                  <a:schemeClr val="accent6">
                    <a:lumMod val="75000"/>
                  </a:schemeClr>
                </a:solidFill>
              </a:rPr>
              <a:t>Стили семейного воспитания</a:t>
            </a:r>
            <a:endParaRPr lang="ru-RU" sz="24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6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>
                <a:solidFill>
                  <a:schemeClr val="accent6">
                    <a:lumMod val="75000"/>
                  </a:schemeClr>
                </a:solidFill>
              </a:rPr>
              <a:t>Советы родителям</a:t>
            </a:r>
            <a:endParaRPr lang="ru-RU" sz="24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14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88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Тема Office</vt:lpstr>
      <vt:lpstr>Министерство социальной защиты Хабаровского края Краевое государственное бюджетное учреждение «Организация, осуществляющая обучение для детей - сирот и детей, оставшихся без попечения родителей Детский дом №5» </vt:lpstr>
      <vt:lpstr>Презентация PowerPoint</vt:lpstr>
      <vt:lpstr>Анкета для родителей</vt:lpstr>
      <vt:lpstr>Интерпретация</vt:lpstr>
      <vt:lpstr>Стили семейного воспитания</vt:lpstr>
      <vt:lpstr>Стили семейного воспитания</vt:lpstr>
      <vt:lpstr>Стили семейного воспитания</vt:lpstr>
      <vt:lpstr>Стили семейного воспитания</vt:lpstr>
      <vt:lpstr>Советы родителям</vt:lpstr>
      <vt:lpstr>Советы родителям</vt:lpstr>
      <vt:lpstr>Советы родителям</vt:lpstr>
      <vt:lpstr>Спасибо за внимания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социальной защиты Хабаровского края Краевое государственное бюджетное учреждение «Организация, осуществляющая обучение для детей - сирот и детей, оставшихся без попечения родителей Детский дом №5»</dc:title>
  <dc:creator>user</dc:creator>
  <cp:lastModifiedBy>Ирина Петрова</cp:lastModifiedBy>
  <cp:revision>9</cp:revision>
  <dcterms:created xsi:type="dcterms:W3CDTF">2023-03-03T00:49:04Z</dcterms:created>
  <dcterms:modified xsi:type="dcterms:W3CDTF">2024-11-07T03:03:33Z</dcterms:modified>
</cp:coreProperties>
</file>