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5" r:id="rId2"/>
    <p:sldId id="334" r:id="rId3"/>
    <p:sldId id="314" r:id="rId4"/>
    <p:sldId id="328" r:id="rId5"/>
    <p:sldId id="330" r:id="rId6"/>
    <p:sldId id="294" r:id="rId7"/>
    <p:sldId id="296" r:id="rId8"/>
    <p:sldId id="320" r:id="rId9"/>
    <p:sldId id="297" r:id="rId10"/>
    <p:sldId id="301" r:id="rId11"/>
    <p:sldId id="308" r:id="rId12"/>
    <p:sldId id="303" r:id="rId13"/>
    <p:sldId id="315" r:id="rId14"/>
    <p:sldId id="322" r:id="rId15"/>
    <p:sldId id="321" r:id="rId16"/>
    <p:sldId id="331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E5350-135D-438F-A52C-2AC75AA0C9D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E1A4-3F50-4CB5-AB26-1499E3971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5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39F9-1614-4067-A8C7-ACD6790BF1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9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39F9-1614-4067-A8C7-ACD6790BF1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39F9-1614-4067-A8C7-ACD6790BF1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39F9-1614-4067-A8C7-ACD6790BF1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5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39F9-1614-4067-A8C7-ACD6790BF1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2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39F9-1614-4067-A8C7-ACD6790BF1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9016244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общеобразовательное учреждение, реализующее адаптированные основные общеобразовательные программы,  «Школа-интернат  № 6»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Индивидуальное занятие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формированию произношения и развитию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речевого слуха с обучающимся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четвёртого класса.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1.Автоматизация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всех позициях, автоматизация звука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2.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РРС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«Звери готовятся к зиме». (Первое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занятие)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09120"/>
            <a:ext cx="4572000" cy="906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высшей категории –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Федосеева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Ирина Витальевна.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" y="0"/>
            <a:ext cx="9144000" cy="6829152"/>
          </a:xfrm>
          <a:prstGeom prst="rect">
            <a:avLst/>
          </a:prstGeom>
          <a:noFill/>
          <a:extLst/>
        </p:spPr>
      </p:pic>
      <p:sp>
        <p:nvSpPr>
          <p:cNvPr id="5" name="Прямоугольник 4"/>
          <p:cNvSpPr/>
          <p:nvPr/>
        </p:nvSpPr>
        <p:spPr>
          <a:xfrm>
            <a:off x="179512" y="60325"/>
            <a:ext cx="8264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Слушай и повтори предложения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693" y="765634"/>
            <a:ext cx="792003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Ра-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ра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-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ра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, 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ра-ра-ра</a:t>
            </a:r>
            <a:endParaRPr lang="ru-RU" sz="4400" b="1" dirty="0" smtClean="0">
              <a:solidFill>
                <a:schemeClr val="tx2"/>
              </a:solidFill>
              <a:latin typeface="Calibri"/>
              <a:ea typeface="+mj-ea"/>
              <a:cs typeface="+mj-cs"/>
            </a:endParaRP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Вот глубокая…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Picture 15" descr="http://s1.violity.com/files/thumbs/2009/04/30/19/t_16002_1241107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2428892" cy="17427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70085"/>
            <a:ext cx="5786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Ры-ры-ры</a:t>
            </a:r>
            <a:endParaRPr lang="ru-RU" sz="4400" b="1" dirty="0" smtClean="0">
              <a:solidFill>
                <a:schemeClr val="tx2"/>
              </a:solidFill>
              <a:latin typeface="Calibri"/>
              <a:ea typeface="+mj-ea"/>
              <a:cs typeface="+mj-cs"/>
            </a:endParaRP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Ры-ры-ры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             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" name="Picture 6" descr="http://www.setwalls.ru/pic/201312/640x960/setwalls.ru-64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454" y="2285327"/>
            <a:ext cx="1643074" cy="2464611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51625" y="2252058"/>
            <a:ext cx="3105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   ….</a:t>
            </a:r>
            <a:r>
              <a:rPr lang="ru-RU" sz="3600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</a:rPr>
              <a:t>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48" y="3764397"/>
            <a:ext cx="8775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Ру-ру-ру</a:t>
            </a:r>
            <a:endParaRPr lang="ru-RU" sz="4400" b="1" dirty="0" smtClean="0">
              <a:solidFill>
                <a:schemeClr val="tx2"/>
              </a:solidFill>
              <a:latin typeface="Calibri"/>
              <a:ea typeface="+mj-ea"/>
              <a:cs typeface="+mj-cs"/>
            </a:endParaRP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Ру-ру-ру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                   …спряталась в…             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https://c1.staticflickr.com/9/8145/7287025584_62a223662c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622" y="2669631"/>
            <a:ext cx="2214578" cy="1680619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386900" y="187105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60470" y="4522652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99592" y="143871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32240" y="143871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352622" y="302374"/>
            <a:ext cx="258053" cy="11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33436" y="153324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757991" y="284896"/>
            <a:ext cx="258053" cy="11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131840" y="282074"/>
            <a:ext cx="311697" cy="14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.pinimg.com/originals/3d/6d/fb/3d6dfb6cd76ce2cf361a8449f813719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" y="0"/>
            <a:ext cx="9144000" cy="6741368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523875" y="60325"/>
            <a:ext cx="792003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Ответь: кто это (что это)?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204864"/>
            <a:ext cx="4175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-… насекомое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078146"/>
            <a:ext cx="266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-это овощ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https://static.vecteezy.com/system/resources/previews/008/734/495/large_2x/cartoon-happy-cow-vect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51646"/>
            <a:ext cx="2910433" cy="212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736x/56/98/03/56980373743fd37e3e3ca6abe80e6f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1080120" cy="7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.pinimg.com/originals/9d/00/4a/9d004a29c77bfeea10dc246bebb5474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77" y="1253522"/>
            <a:ext cx="2304256" cy="114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fsd.multiurok.ru/html/2018/11/22/s_5bf6ffb0ac63f/1006225_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6806"/>
            <a:ext cx="1656184" cy="1164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262896" y="118704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63" y="233680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99871" y="118704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830151" y="1316920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843183" y="2466510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547664" y="188640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436096" y="260648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62896" y="17457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21790" y="17457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803377" y="1316920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861151" y="263255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74464" y="17457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.pinimg.com/originals/3d/6d/fb/3d6dfb6cd76ce2cf361a8449f813719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" y="-15016"/>
            <a:ext cx="9144000" cy="6741368"/>
          </a:xfrm>
          <a:prstGeom prst="rect">
            <a:avLst/>
          </a:prstGeom>
          <a:noFill/>
          <a:extLst/>
        </p:spPr>
      </p:pic>
      <p:pic>
        <p:nvPicPr>
          <p:cNvPr id="3" name="Picture 2" descr="C:\Users\1\Desktop\f64qyqimagescyff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750112" cy="41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88640"/>
            <a:ext cx="36037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accent2"/>
                </a:solidFill>
                <a:ea typeface="+mj-ea"/>
                <a:cs typeface="+mj-cs"/>
              </a:rPr>
              <a:t>Рано, рано  два барана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2"/>
                </a:solidFill>
                <a:ea typeface="+mj-ea"/>
                <a:cs typeface="+mj-cs"/>
              </a:rPr>
              <a:t>Застучали 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2"/>
                </a:solidFill>
                <a:ea typeface="+mj-ea"/>
                <a:cs typeface="+mj-cs"/>
              </a:rPr>
              <a:t>в ворота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2"/>
                </a:solidFill>
                <a:ea typeface="+mj-ea"/>
                <a:cs typeface="+mj-cs"/>
              </a:rPr>
              <a:t>Тра-та-та,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2"/>
                </a:solidFill>
                <a:ea typeface="+mj-ea"/>
                <a:cs typeface="+mj-cs"/>
              </a:rPr>
              <a:t>Тра-та-та!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1892" y="287951"/>
            <a:ext cx="2650829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64088" y="33265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98153" y="31001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65753" y="98072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88224" y="162880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55481" y="2304175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51073" y="297489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99497" y="3645605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09634" y="404083"/>
            <a:ext cx="216024" cy="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4664" y="408930"/>
            <a:ext cx="216024" cy="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28177" y="2447610"/>
            <a:ext cx="216024" cy="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47307" y="2437117"/>
            <a:ext cx="216024" cy="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7883699">
            <a:off x="4970939" y="1944399"/>
            <a:ext cx="914400" cy="914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220072" y="2447610"/>
            <a:ext cx="404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.pinimg.com/originals/01/63/60/016360c1f4ebefb8ec3064e4d2f6ec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16526"/>
          <a:stretch/>
        </p:blipFill>
        <p:spPr bwMode="auto">
          <a:xfrm>
            <a:off x="5940152" y="3398900"/>
            <a:ext cx="309634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620688"/>
            <a:ext cx="62228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дорожке, по дорожке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скачем мы на правой ножке.</a:t>
            </a:r>
          </a:p>
          <a:p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 этой же дорожки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скачем мы на левой ножке.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тропинке побежим,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лужайки добежим.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лужайке, на лужайке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попрыгаем, как зайки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195736" y="602033"/>
            <a:ext cx="6275722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Будешь слушать текст. 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73464" y="4218659"/>
            <a:ext cx="6392752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Подумай, про кого  текст. 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336238" cy="167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33597" y="836712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5856" y="2468439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99792" y="76470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80112" y="237833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0552" y="2399378"/>
            <a:ext cx="288032" cy="12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03648" y="4576786"/>
            <a:ext cx="288032" cy="6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7923274">
            <a:off x="4468115" y="4186554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676661" y="2243704"/>
            <a:ext cx="7861258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будешь делать?.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880552" y="2951806"/>
            <a:ext cx="7657367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  …    …      …   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940152" y="443001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091758" y="448407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91963" y="4560503"/>
            <a:ext cx="234544" cy="10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05605" y="4565822"/>
            <a:ext cx="345857" cy="37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9" grpId="0" build="p"/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.pinimg.com/originals/3d/6d/fb/3d6dfb6cd76ce2cf361a8449f813719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" y="-8496"/>
            <a:ext cx="9144000" cy="6741368"/>
          </a:xfrm>
          <a:prstGeom prst="rect">
            <a:avLst/>
          </a:prstGeom>
          <a:noFill/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1340768"/>
            <a:ext cx="4272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 зима.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Барсук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таскает в нору листья. Белка сушит грибы, медведь много ест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Заяц меняет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шубку. Он  будет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белым. Спрячется в снег и лиса его 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найдёт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https://sun9-38.userapi.com/impf/c840435/v840435528/64530/PfY42Lo9Up0.jpg?size=604x403&amp;quality=96&amp;sign=bd85a38461946a3a4aa10e143269beb2&amp;c_uniq_tag=L-7wA7ktMKZewJMd_a3FeXLbZiwI409GFEUVVbSiTps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67" y="3288379"/>
            <a:ext cx="2088232" cy="156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062013.imgbb.ru/community/51/510067/7825ab7878cdc9400a1fab51c0ca90c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18672"/>
            <a:ext cx="2505879" cy="164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irodnadzor.admhmao.ru/upload/iblock/fd3/bpp0ejsx9lzvmrlt0vq8ja29n8kkp959/6853875_237823810_23782382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39" y="2845292"/>
            <a:ext cx="2459608" cy="188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.culture.ru/images/64a5aeb8-5be9-5394-9bcb-feb8aa402d8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0" y="3312489"/>
            <a:ext cx="3546277" cy="1811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72240"/>
            <a:ext cx="856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Звери готовятся к зиме.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23" y="66560"/>
            <a:ext cx="807398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6610" y="1442105"/>
            <a:ext cx="3960440" cy="1193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54751"/>
            <a:ext cx="875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Я слушал текст про зверей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 rot="7923274">
            <a:off x="4062322" y="-239309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103" y="54751"/>
            <a:ext cx="58326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304991" y="260648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52120" y="161421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71"/>
            <a:ext cx="9144000" cy="66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7504" y="72240"/>
            <a:ext cx="856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-Что ты делал на занятии?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120" y="245906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-...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851979"/>
            <a:ext cx="75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-Над какими звуками мы работали?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7120" y="1210170"/>
            <a:ext cx="3260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-…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92" y="1774757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-Что </a:t>
            </a:r>
            <a:r>
              <a:rPr lang="ru-RU" sz="3600" b="1" dirty="0">
                <a:solidFill>
                  <a:schemeClr val="accent1"/>
                </a:solidFill>
              </a:rPr>
              <a:t>ты еще делал </a:t>
            </a:r>
            <a:r>
              <a:rPr lang="ru-RU" sz="3600" b="1" dirty="0" smtClean="0">
                <a:solidFill>
                  <a:schemeClr val="accent1"/>
                </a:solidFill>
              </a:rPr>
              <a:t>на занятии?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120" y="2111229"/>
            <a:ext cx="20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-…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976" y="2640327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-Кто сегодня молодец?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7120" y="2991164"/>
            <a:ext cx="20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-…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632" y="3612996"/>
            <a:ext cx="8167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-Почему ты молодец ?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120" y="4159760"/>
            <a:ext cx="5452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-…,потому что …и… ….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7" name="Picture 2" descr="C:\Users\admin\Desktop\анимашки\91792660_jaja700141a016aa4c0ab21bbca5afa1858323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276872"/>
            <a:ext cx="2643206" cy="2643206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126695" y="943339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57149" y="897547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39108" y="171652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979712" y="11445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81608" y="18520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940152" y="897547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13133" y="2697535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76056" y="1838471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16504" y="271337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09007" y="366999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24589" y="367260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87551" y="4260667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23528" y="197182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1603" y="1879892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423582" y="2867765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20247" y="3814008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045251" y="2857392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511562" y="2856410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326668" y="3814007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857225" y="3814007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153023" y="4404682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636863" y="4415693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599208" y="4392734"/>
            <a:ext cx="24057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7923274">
            <a:off x="2150031" y="3887574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7923274">
            <a:off x="3948276" y="1458630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7923274">
            <a:off x="591140" y="533609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7923274">
            <a:off x="3118843" y="-238508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Мои документы (E)\Мои рисунки\ОФОРМЛЕНИЕ ПРЕЗЕНТАЦИЙ - КАРТИНКИ\Gif и картинки\0_21a87_1e45fcb2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54"/>
            <a:ext cx="3143272" cy="3143272"/>
          </a:xfrm>
          <a:prstGeom prst="rect">
            <a:avLst/>
          </a:prstGeom>
          <a:noFill/>
        </p:spPr>
      </p:pic>
      <p:pic>
        <p:nvPicPr>
          <p:cNvPr id="8196" name="Picture 4" descr="E:\Мои документы (E)\Мои рисунки\ОФОРМЛЕНИЕ ПРЕЗЕНТАЦИЙ - КАРТИНКИ\Gif и картинки\0_21a87_1e45fcb2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3" y="411100"/>
            <a:ext cx="3167046" cy="31670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776" y="3595650"/>
            <a:ext cx="29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9900"/>
                </a:solidFill>
              </a:rPr>
              <a:t>  Всё!</a:t>
            </a:r>
            <a:endParaRPr lang="ru-RU" sz="8000" b="1" dirty="0">
              <a:solidFill>
                <a:srgbClr val="FF9900"/>
              </a:solidFill>
            </a:endParaRPr>
          </a:p>
        </p:txBody>
      </p:sp>
      <p:pic>
        <p:nvPicPr>
          <p:cNvPr id="8" name="Picture 2" descr="E:\Мои документы (E)\Мои рисунки\ОФОРМЛЕНИЕ ПРЕЗЕНТАЦИЙ - КАРТИНКИ\Gif и картинки\0_9352_23b6b28c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581" y="285606"/>
            <a:ext cx="4443444" cy="341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4919089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9900"/>
                </a:solidFill>
              </a:rPr>
              <a:t>До свидания!  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2726"/>
            <a:ext cx="968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85" y="5345919"/>
            <a:ext cx="219075" cy="23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38"/>
            <a:ext cx="9144000" cy="66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772816"/>
            <a:ext cx="6624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ЗДРА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(В)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СТВУЙТЕ!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af2/00019191-595dd027/hello_html_2e02e7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/>
        </p:blipFill>
        <p:spPr bwMode="auto">
          <a:xfrm>
            <a:off x="179512" y="116632"/>
            <a:ext cx="5904656" cy="44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1\Desktop\Рисунок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6" t="20280" r="21474" b="56060"/>
          <a:stretch/>
        </p:blipFill>
        <p:spPr bwMode="auto">
          <a:xfrm>
            <a:off x="6732240" y="260648"/>
            <a:ext cx="2016224" cy="23070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s://ds04.infourok.ru/uploads/ex/0a2d/0007361c-cd53139b/img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09" y="4522150"/>
            <a:ext cx="3825643" cy="2224660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48264" y="5172815"/>
            <a:ext cx="1194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1\Documents\Scanned Documents\с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t="3207" r="58330" b="84652"/>
          <a:stretch/>
        </p:blipFill>
        <p:spPr bwMode="auto">
          <a:xfrm rot="5400000">
            <a:off x="7260174" y="2924878"/>
            <a:ext cx="1488224" cy="1488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.pinimg.com/originals/3d/6d/fb/3d6dfb6cd76ce2cf361a8449f813719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9144000" cy="6741368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285720" y="785794"/>
            <a:ext cx="792003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са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-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са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-</a:t>
            </a:r>
            <a:r>
              <a:rPr lang="ru-RU" sz="4400" b="1" dirty="0" err="1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са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-со</a:t>
            </a: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ба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ка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су-су-су-</a:t>
            </a: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су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мка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асы-асы-асы-ча</a:t>
            </a: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сы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ста-ста-ста-ка</a:t>
            </a: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пу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ста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ос-ос-ос-нос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ус-ус-ус-г</a:t>
            </a: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ло</a:t>
            </a:r>
            <a:r>
              <a:rPr lang="ru-RU" sz="4400" b="1" dirty="0" smtClean="0">
                <a:solidFill>
                  <a:schemeClr val="tx2"/>
                </a:solidFill>
                <a:latin typeface="Calibri"/>
                <a:ea typeface="+mj-ea"/>
                <a:cs typeface="+mj-cs"/>
              </a:rPr>
              <a:t>бус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90872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27784" y="162880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11886" y="220486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23928" y="292494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07804" y="422108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63788" y="1051687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3874" y="60325"/>
            <a:ext cx="8727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Слушай и п</a:t>
            </a:r>
            <a:r>
              <a:rPr lang="ru-RU" sz="4000" b="1" dirty="0" smtClean="0">
                <a:solidFill>
                  <a:srgbClr val="C00000"/>
                </a:solidFill>
              </a:rPr>
              <a:t>овтори </a:t>
            </a:r>
            <a:r>
              <a:rPr lang="ru-RU" sz="40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слоги и слова.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C:\Users\admin\Desktop\анимашки\91792660_jaja700141a016aa4c0ab21bbca5afa1858323 (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2276872"/>
            <a:ext cx="2643206" cy="2643206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15616" y="180455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39878" y="18679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01301" y="14048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17133" y="133974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15742" y="271023"/>
            <a:ext cx="434721" cy="6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15916" y="27799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20272" y="27102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.pinimg.com/originals/3d/6d/fb/3d6dfb6cd76ce2cf361a8449f813719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" y="0"/>
            <a:ext cx="9144000" cy="6741368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523875" y="60325"/>
            <a:ext cx="792003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Составь словосочетания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103365" y="2400049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39433" y="1115035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55352" y="1187043"/>
            <a:ext cx="2180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75465" y="3209503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48135" y="2527526"/>
            <a:ext cx="392017" cy="16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871264" y="315116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285666" y="320324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62896" y="174573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43057" y="1784617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52870" y="3068960"/>
            <a:ext cx="17792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710197" y="333422"/>
            <a:ext cx="179599" cy="3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89928" y="18864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3995936" y="1187043"/>
            <a:ext cx="6885" cy="344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8643" y="875932"/>
            <a:ext cx="417562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Часы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Сумка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Капуста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Бусы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Собака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24090" y="932775"/>
            <a:ext cx="41167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вкусная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красивая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настенные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ласковая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красные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72966" y="3785567"/>
            <a:ext cx="298298" cy="3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827269" y="3698162"/>
            <a:ext cx="227915" cy="174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61442"/>
            <a:ext cx="9103651" cy="6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8997" y="4667645"/>
            <a:ext cx="2407008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98681" y="4653476"/>
            <a:ext cx="2407008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57819" y="4726858"/>
            <a:ext cx="2407008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5626" y="4729949"/>
            <a:ext cx="521189" cy="492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50811" y="4715780"/>
            <a:ext cx="521189" cy="492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15262" y="4736461"/>
            <a:ext cx="521189" cy="492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1\Desktop\папка анимашек\анимашки\16316356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6" y="1040057"/>
            <a:ext cx="1826331" cy="12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fs00.infourok.ru/images/doc/261/266579/img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6" t="52076" r="24968" b="29535"/>
          <a:stretch/>
        </p:blipFill>
        <p:spPr bwMode="auto">
          <a:xfrm>
            <a:off x="971600" y="2738152"/>
            <a:ext cx="1440408" cy="15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admin\Desktop\анимации\nos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0823" y="2810280"/>
            <a:ext cx="1106375" cy="1402100"/>
          </a:xfrm>
          <a:prstGeom prst="rect">
            <a:avLst/>
          </a:prstGeom>
          <a:noFill/>
        </p:spPr>
      </p:pic>
      <p:pic>
        <p:nvPicPr>
          <p:cNvPr id="25" name="Picture 2" descr="https://fs00.infourok.ru/images/doc/261/266579/img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7F5FA"/>
              </a:clrFrom>
              <a:clrTo>
                <a:srgbClr val="F7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51536" r="55920" b="29535"/>
          <a:stretch/>
        </p:blipFill>
        <p:spPr bwMode="auto">
          <a:xfrm>
            <a:off x="3012016" y="2738152"/>
            <a:ext cx="1130319" cy="12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fs00.infourok.ru/images/doc/261/266579/img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9" t="75121" r="44384" b="4245"/>
          <a:stretch/>
        </p:blipFill>
        <p:spPr bwMode="auto">
          <a:xfrm>
            <a:off x="6569137" y="2769576"/>
            <a:ext cx="1268458" cy="128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fs00.infourok.ru/images/doc/261/266579/img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2" t="30170" r="38886" b="51757"/>
          <a:stretch/>
        </p:blipFill>
        <p:spPr bwMode="auto">
          <a:xfrm>
            <a:off x="4656564" y="2309796"/>
            <a:ext cx="1368152" cy="18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fs00.infourok.ru/images/doc/261/266579/img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6" t="30342" r="20377" b="51757"/>
          <a:stretch/>
        </p:blipFill>
        <p:spPr bwMode="auto">
          <a:xfrm>
            <a:off x="6509726" y="1040057"/>
            <a:ext cx="1273507" cy="11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fs00.infourok.ru/images/doc/261/266579/img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1" t="75227" r="28579" b="4138"/>
          <a:stretch/>
        </p:blipFill>
        <p:spPr bwMode="auto">
          <a:xfrm>
            <a:off x="3198681" y="861926"/>
            <a:ext cx="1455957" cy="17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15262" y="4591256"/>
            <a:ext cx="11946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Arial Black" pitchFamily="34" charset="0"/>
              </a:rPr>
              <a:t>с</a:t>
            </a:r>
            <a:endParaRPr lang="ru-RU" sz="4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04517" y="4545934"/>
            <a:ext cx="11946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Arial Black" pitchFamily="34" charset="0"/>
              </a:rPr>
              <a:t>с</a:t>
            </a:r>
            <a:endParaRPr lang="ru-RU" sz="4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0161" y="4545935"/>
            <a:ext cx="11946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Arial Black" pitchFamily="34" charset="0"/>
              </a:rPr>
              <a:t>с</a:t>
            </a:r>
            <a:endParaRPr lang="ru-RU" sz="4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0017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95 0.01921 L -0.55313 0.4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7083 L 0.03437 0.1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-0.03704 L 0.12031 0.34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13055 0.17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12638 L 0.19757 0.15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4219 0.164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8"/>
            <a:ext cx="9144000" cy="66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anner2.cleanpng.com/20180330/bje/kisspng-kick-scooter-how-to-draw-vehicles-drawing-how-to-kick-scooter-5abdc68bd81641.7434856515223865718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9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7" y="154957"/>
            <a:ext cx="1338107" cy="19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anner2.cleanpng.com/20180330/bje/kisspng-kick-scooter-how-to-draw-vehicles-drawing-how-to-kick-scooter-5abdc68bd81641.7434856515223865718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9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81" y="996592"/>
            <a:ext cx="1383127" cy="19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anner2.cleanpng.com/20180330/bje/kisspng-kick-scooter-how-to-draw-vehicles-drawing-how-to-kick-scooter-5abdc68bd81641.74348565152238657188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9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8508"/>
            <a:ext cx="1512168" cy="2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banner2.cleanpng.com/20180623/so/kisspng-kick-scooter-wheel-skateboarding-baseball-child-flow-5b2f14568fb6a9.2196505215298120545887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778" r="6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19128"/>
            <a:ext cx="7574644" cy="4032448"/>
          </a:xfrm>
          <a:prstGeom prst="rect">
            <a:avLst/>
          </a:prstGeom>
          <a:noFill/>
          <a:extLst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42300" y="919128"/>
            <a:ext cx="1194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-у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561534"/>
            <a:ext cx="785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согласный,              твёрдый, глухой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35036" y="3661327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04048" y="465313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45726" y="3820835"/>
            <a:ext cx="216024" cy="6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5.jpg"/>
          <p:cNvPicPr>
            <a:picLocks noChangeAspect="1"/>
          </p:cNvPicPr>
          <p:nvPr/>
        </p:nvPicPr>
        <p:blipFill>
          <a:blip r:embed="rId4" cstate="print">
            <a:lum bright="33000" contrast="19000"/>
          </a:blip>
          <a:stretch>
            <a:fillRect/>
          </a:stretch>
        </p:blipFill>
        <p:spPr>
          <a:xfrm>
            <a:off x="198440" y="214290"/>
            <a:ext cx="8747119" cy="66437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531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098" name="Picture 2" descr="ddd0fc32575c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трелка вправо 30">
            <a:hlinkClick r:id="" action="ppaction://noaction"/>
          </p:cNvPr>
          <p:cNvSpPr/>
          <p:nvPr/>
        </p:nvSpPr>
        <p:spPr>
          <a:xfrm>
            <a:off x="752432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3d/6d/fb/3d6dfb6cd76ce2cf361a8449f813719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/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785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 Р- 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согласный,             звонкий, твёрдый. </a:t>
            </a:r>
          </a:p>
        </p:txBody>
      </p:sp>
      <p:pic>
        <p:nvPicPr>
          <p:cNvPr id="7" name="Picture 2" descr="C:\Users\1\Documents\Scanned Documents\Рисунок (12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2" t="3057" r="12460" b="83015"/>
          <a:stretch/>
        </p:blipFill>
        <p:spPr bwMode="auto">
          <a:xfrm rot="5400000">
            <a:off x="6967107" y="169797"/>
            <a:ext cx="2087269" cy="21249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47664" y="1160266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20608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4792" y="1304282"/>
            <a:ext cx="2880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33244" r="10080" b="16480"/>
          <a:stretch/>
        </p:blipFill>
        <p:spPr>
          <a:xfrm>
            <a:off x="1501938" y="2889075"/>
            <a:ext cx="5062093" cy="24462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59691"/>
            <a:ext cx="5112568" cy="1942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337</Words>
  <Application>Microsoft Office PowerPoint</Application>
  <PresentationFormat>Экран (4:3)</PresentationFormat>
  <Paragraphs>92</Paragraphs>
  <Slides>17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127</cp:revision>
  <dcterms:created xsi:type="dcterms:W3CDTF">2019-04-17T22:02:58Z</dcterms:created>
  <dcterms:modified xsi:type="dcterms:W3CDTF">2024-12-20T04:42:52Z</dcterms:modified>
</cp:coreProperties>
</file>