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80" r:id="rId3"/>
    <p:sldId id="259" r:id="rId4"/>
    <p:sldId id="297" r:id="rId5"/>
    <p:sldId id="299" r:id="rId6"/>
    <p:sldId id="298" r:id="rId7"/>
    <p:sldId id="300" r:id="rId8"/>
  </p:sldIdLst>
  <p:sldSz cx="9144000" cy="6858000" type="screen4x3"/>
  <p:notesSz cx="6858000" cy="9144000"/>
  <p:embeddedFontLst>
    <p:embeddedFont>
      <p:font typeface="Comic Sans MS" pitchFamily="66" charset="0"/>
      <p:regular r:id="rId9"/>
      <p:bold r:id="rId10"/>
    </p:embeddedFont>
    <p:embeddedFont>
      <p:font typeface="Calibri" pitchFamily="34" charset="0"/>
      <p:regular r:id="rId11"/>
      <p:bold r:id="rId12"/>
      <p:italic r:id="rId13"/>
      <p:boldItalic r:id="rId14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0AEB56ED-1382-4A5F-BBB2-8939345AECA4}">
          <p14:sldIdLst>
            <p14:sldId id="256"/>
            <p14:sldId id="280"/>
            <p14:sldId id="259"/>
            <p14:sldId id="297"/>
            <p14:sldId id="298"/>
            <p14:sldId id="29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B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2DED00-E230-4EBC-856C-93034CB38649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0CD56-9365-4D84-A1EF-BB2FB8E02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2DED00-E230-4EBC-856C-93034CB38649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0CD56-9365-4D84-A1EF-BB2FB8E02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2DED00-E230-4EBC-856C-93034CB38649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0CD56-9365-4D84-A1EF-BB2FB8E02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2DED00-E230-4EBC-856C-93034CB38649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0CD56-9365-4D84-A1EF-BB2FB8E02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2DED00-E230-4EBC-856C-93034CB38649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0CD56-9365-4D84-A1EF-BB2FB8E02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2DED00-E230-4EBC-856C-93034CB38649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0CD56-9365-4D84-A1EF-BB2FB8E02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2DED00-E230-4EBC-856C-93034CB38649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0CD56-9365-4D84-A1EF-BB2FB8E02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2DED00-E230-4EBC-856C-93034CB38649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0CD56-9365-4D84-A1EF-BB2FB8E025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142844" y="142852"/>
            <a:ext cx="8858312" cy="6572296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2DED00-E230-4EBC-856C-93034CB38649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0CD56-9365-4D84-A1EF-BB2FB8E02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2DED00-E230-4EBC-856C-93034CB38649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0CD56-9365-4D84-A1EF-BB2FB8E02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2DED00-E230-4EBC-856C-93034CB38649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70CD56-9365-4D84-A1EF-BB2FB8E02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 userDrawn="1"/>
        </p:nvSpPr>
        <p:spPr>
          <a:xfrm>
            <a:off x="142844" y="142852"/>
            <a:ext cx="8858312" cy="657229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971600" y="548680"/>
            <a:ext cx="7200800" cy="1446550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Тест «Обломов» – </a:t>
            </a:r>
            <a:r>
              <a:rPr lang="ru-RU" sz="4400" b="1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И.А.Гончаров</a:t>
            </a:r>
            <a:endParaRPr lang="ru-RU" sz="4400" b="1" dirty="0" smtClean="0">
              <a:ln w="10541" cmpd="sng">
                <a:solidFill>
                  <a:schemeClr val="bg1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xmlns:lc="http://schemas.openxmlformats.org/drawingml/2006/lockedCanvas" id="{69378B49-5EF6-412F-81FA-6F00A49E5A5E}"/>
              </a:ext>
            </a:extLst>
          </p:cNvPr>
          <p:cNvSpPr>
            <a:spLocks noGrp="1"/>
          </p:cNvSpPr>
          <p:nvPr/>
        </p:nvSpPr>
        <p:spPr>
          <a:xfrm>
            <a:off x="3995936" y="4869160"/>
            <a:ext cx="4752528" cy="1655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b="1" dirty="0" smtClean="0"/>
              <a:t>Медведева Екатерина ученица 11 класса</a:t>
            </a:r>
          </a:p>
          <a:p>
            <a:pPr algn="l"/>
            <a:r>
              <a:rPr lang="ru-RU" b="1" dirty="0" smtClean="0"/>
              <a:t>Учитель Лысенко Л.Т.</a:t>
            </a:r>
          </a:p>
          <a:p>
            <a:pPr algn="l"/>
            <a:r>
              <a:rPr lang="ru-RU" b="1" dirty="0" smtClean="0"/>
              <a:t>КГБОУ ШИ 6 </a:t>
            </a:r>
          </a:p>
          <a:p>
            <a:pPr algn="l"/>
            <a:r>
              <a:rPr lang="ru-RU" b="1" dirty="0" smtClean="0"/>
              <a:t>Г. </a:t>
            </a:r>
            <a:r>
              <a:rPr lang="ru-RU" b="1" dirty="0" err="1" smtClean="0"/>
              <a:t>Хакбаровск</a:t>
            </a:r>
            <a:endParaRPr lang="ru-RU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8501122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Инструкция</a:t>
            </a:r>
          </a:p>
          <a:p>
            <a:pPr algn="ctr">
              <a:defRPr/>
            </a:pPr>
            <a:endParaRPr lang="ru-RU" sz="10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В игре может участвовать от двух и более учащихся или команд. Игроки по очереди отвечают на вопросы. Проверить себя можно, нажав на карточку с вопросом. Если ответ неверный, то на карточке будет написано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«Переход хода»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и на этот вопрос отвечает следующий. Если ответ верный, то на карточке будет написано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«Верно + 1»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. Кто наберёт наибольшее количество баллов, тот будет победителем. </a:t>
            </a:r>
          </a:p>
          <a:p>
            <a:pPr algn="just">
              <a:defRPr/>
            </a:pPr>
            <a:endParaRPr lang="ru-RU" sz="2400" dirty="0" smtClean="0">
              <a:latin typeface="Comic Sans MS" pitchFamily="66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Перейти к следующему вопросу  можно при помощи </a:t>
            </a:r>
          </a:p>
          <a:p>
            <a:pPr algn="just">
              <a:defRPr/>
            </a:pPr>
            <a:endParaRPr lang="ru-RU" sz="2400" dirty="0" smtClean="0">
              <a:latin typeface="Comic Sans MS" pitchFamily="66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Завершить игру можно при помощи кнопки</a:t>
            </a:r>
          </a:p>
          <a:p>
            <a:pPr algn="just">
              <a:defRPr/>
            </a:pPr>
            <a:endParaRPr lang="ru-RU" sz="2400" dirty="0" smtClean="0">
              <a:latin typeface="Comic Sans MS" pitchFamily="66" charset="0"/>
              <a:cs typeface="Times New Roman" pitchFamily="18" charset="0"/>
            </a:endParaRPr>
          </a:p>
          <a:p>
            <a:pPr algn="just">
              <a:defRPr/>
            </a:pPr>
            <a:endParaRPr lang="ru-RU" sz="2400" dirty="0" smtClean="0">
              <a:latin typeface="Comic Sans MS" pitchFamily="66" charset="0"/>
              <a:cs typeface="Times New Roman" pitchFamily="18" charset="0"/>
            </a:endParaRPr>
          </a:p>
          <a:p>
            <a:pPr algn="just">
              <a:defRPr/>
            </a:pPr>
            <a:endParaRPr lang="ru-RU" sz="2400" dirty="0" smtClean="0">
              <a:latin typeface="Comic Sans MS" pitchFamily="66" charset="0"/>
              <a:cs typeface="Times New Roman" pitchFamily="18" charset="0"/>
            </a:endParaRPr>
          </a:p>
          <a:p>
            <a:pPr algn="just">
              <a:defRPr/>
            </a:pPr>
            <a:endParaRPr lang="ru-RU" sz="2400" dirty="0" smtClean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7236296" y="4233597"/>
            <a:ext cx="1000132" cy="50006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omic Sans MS" pitchFamily="66" charset="0"/>
            </a:endParaRPr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6000760" y="5085184"/>
            <a:ext cx="1000132" cy="214314"/>
          </a:xfrm>
          <a:prstGeom prst="actionButtonBlank">
            <a:avLst/>
          </a:prstGeom>
          <a:solidFill>
            <a:srgbClr val="FFFF0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ВЫХОД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3143240" y="5643578"/>
            <a:ext cx="2857520" cy="571504"/>
          </a:xfrm>
          <a:prstGeom prst="rect">
            <a:avLst/>
          </a:prstGeom>
          <a:solidFill>
            <a:schemeClr val="tx2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Начать игру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" name="Управляющая кнопка: документ 6">
            <a:hlinkClick r:id="" action="ppaction://hlinkshowjump?jump=lastslide" highlightClick="1"/>
          </p:cNvPr>
          <p:cNvSpPr/>
          <p:nvPr/>
        </p:nvSpPr>
        <p:spPr>
          <a:xfrm>
            <a:off x="253821" y="253829"/>
            <a:ext cx="360000" cy="360000"/>
          </a:xfrm>
          <a:prstGeom prst="actionButtonDocumen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3131840" y="1928802"/>
            <a:ext cx="5726440" cy="71438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Верно + 1</a:t>
            </a:r>
            <a:endParaRPr lang="ru-RU" sz="2400" b="1" dirty="0">
              <a:solidFill>
                <a:srgbClr val="C0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1840" y="1928802"/>
            <a:ext cx="5726440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Школьным другом детства 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1840" y="1928802"/>
            <a:ext cx="5726440" cy="71438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" name="Стрелка вправо 11">
            <a:hlinkClick r:id="" action="ppaction://hlinkshowjump?jump=nextslide">
              <a:snd r:embed="rId2" name="chimes.wav"/>
            </a:hlinkClick>
          </p:cNvPr>
          <p:cNvSpPr/>
          <p:nvPr/>
        </p:nvSpPr>
        <p:spPr>
          <a:xfrm>
            <a:off x="7929586" y="6143644"/>
            <a:ext cx="1000132" cy="50006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51520" y="357166"/>
            <a:ext cx="8606760" cy="1143008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Кем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Штольц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 приходится Обломову?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31840" y="2857496"/>
            <a:ext cx="5726440" cy="71438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Переход хода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131840" y="2857496"/>
            <a:ext cx="5726440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Двоюродным братом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131840" y="2857496"/>
            <a:ext cx="5726440" cy="71438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131840" y="3786190"/>
            <a:ext cx="5726440" cy="71438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Переход хода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31840" y="3786190"/>
            <a:ext cx="5726440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Дядей по матери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131840" y="3786190"/>
            <a:ext cx="5726440" cy="71438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131840" y="4714884"/>
            <a:ext cx="5726440" cy="71438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Переход хода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059832" y="4714884"/>
            <a:ext cx="5798448" cy="8023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Сослуживцем, с которым Илья Ильич сдружился за время службы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131840" y="4714884"/>
            <a:ext cx="5726440" cy="71438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251520" y="357166"/>
            <a:ext cx="8606760" cy="1143008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Кем Захар приходится Обломову?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1840" y="1928802"/>
            <a:ext cx="5726440" cy="71438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Переход хода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0712" y="1902509"/>
            <a:ext cx="5799006" cy="74724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 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0712" y="1935373"/>
            <a:ext cx="5799006" cy="485515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Врачом, который живет с Обломовым постоянно, так как у мужчины слабое здоровье</a:t>
            </a:r>
          </a:p>
        </p:txBody>
      </p:sp>
      <p:sp>
        <p:nvSpPr>
          <p:cNvPr id="12" name="Стрелка вправо 11">
            <a:hlinkClick r:id="" action="ppaction://hlinkshowjump?jump=nextslide">
              <a:snd r:embed="rId2" name="chimes.wav"/>
            </a:hlinkClick>
          </p:cNvPr>
          <p:cNvSpPr/>
          <p:nvPr/>
        </p:nvSpPr>
        <p:spPr>
          <a:xfrm>
            <a:off x="7929586" y="6143644"/>
            <a:ext cx="1000132" cy="50006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31840" y="2857496"/>
            <a:ext cx="5726440" cy="71438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Верно + 1</a:t>
            </a:r>
            <a:endParaRPr lang="ru-RU" sz="2400" b="1" dirty="0">
              <a:solidFill>
                <a:srgbClr val="C0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131840" y="2831208"/>
            <a:ext cx="5726440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 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130712" y="2839778"/>
            <a:ext cx="5799006" cy="71438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Верным слугой, прислуживающим Обломову с малых лет</a:t>
            </a:r>
            <a:endParaRPr lang="ru-RU" sz="1600" i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131840" y="3786190"/>
            <a:ext cx="5726440" cy="71438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Переход хода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31840" y="3786190"/>
            <a:ext cx="5726440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131840" y="3786190"/>
            <a:ext cx="5726440" cy="71438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Хорошим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другом, с которым они арендуют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жилье</a:t>
            </a:r>
            <a:endParaRPr lang="ru-RU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131840" y="4714884"/>
            <a:ext cx="5726440" cy="71438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Переход хода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131840" y="4714884"/>
            <a:ext cx="5726440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Дальним бедным родственником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131840" y="4714884"/>
            <a:ext cx="5726440" cy="71438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037991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Скругленный прямоугольник 24"/>
          <p:cNvSpPr/>
          <p:nvPr/>
        </p:nvSpPr>
        <p:spPr>
          <a:xfrm>
            <a:off x="251520" y="357166"/>
            <a:ext cx="8606760" cy="1143008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В честь кого Обломов назвал своего сына от Агафьи Матвеевны?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1840" y="1928802"/>
            <a:ext cx="5726440" cy="71438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Переход хода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1840" y="1928802"/>
            <a:ext cx="5726440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В честь отца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1840" y="1928802"/>
            <a:ext cx="5726440" cy="71438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31840" y="2857496"/>
            <a:ext cx="5726440" cy="71438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Переход хода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131840" y="2857496"/>
            <a:ext cx="5726440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В честь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Тарантьева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131840" y="2857496"/>
            <a:ext cx="5726440" cy="71438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131840" y="3786190"/>
            <a:ext cx="5726440" cy="71438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Переход хода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987824" y="3786190"/>
            <a:ext cx="5870456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В честь брата жены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131840" y="3786190"/>
            <a:ext cx="5726440" cy="71438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131840" y="4714884"/>
            <a:ext cx="5726440" cy="71438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Верно + 1</a:t>
            </a:r>
            <a:endParaRPr lang="ru-RU" sz="2400" b="1" dirty="0">
              <a:solidFill>
                <a:srgbClr val="C0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131840" y="4714884"/>
            <a:ext cx="5726440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В честь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Штольца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 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166040" y="4714884"/>
            <a:ext cx="5726440" cy="71438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hlinkshowjump?jump=endshow" highlightClick="1"/>
          </p:cNvPr>
          <p:cNvSpPr/>
          <p:nvPr/>
        </p:nvSpPr>
        <p:spPr>
          <a:xfrm>
            <a:off x="7858148" y="6357958"/>
            <a:ext cx="1143008" cy="357190"/>
          </a:xfrm>
          <a:prstGeom prst="actionButtonBlank">
            <a:avLst/>
          </a:prstGeom>
          <a:solidFill>
            <a:srgbClr val="FFFF0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ВЫХОД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542392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251520" y="357166"/>
            <a:ext cx="8606760" cy="1143008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Какие книги больше всего любил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Обломов?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1840" y="1928802"/>
            <a:ext cx="5726440" cy="71438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Переход хода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1840" y="1928802"/>
            <a:ext cx="5726440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Любовные романы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1840" y="1928802"/>
            <a:ext cx="5726440" cy="71438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2" name="Стрелка вправо 11">
            <a:hlinkClick r:id="" action="ppaction://hlinkshowjump?jump=nextslide">
              <a:snd r:embed="rId2" name="chimes.wav"/>
            </a:hlinkClick>
          </p:cNvPr>
          <p:cNvSpPr/>
          <p:nvPr/>
        </p:nvSpPr>
        <p:spPr>
          <a:xfrm>
            <a:off x="7929586" y="6143644"/>
            <a:ext cx="1000132" cy="50006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31840" y="2857496"/>
            <a:ext cx="5726440" cy="71438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Переход хода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131840" y="2857496"/>
            <a:ext cx="5726440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Научные истории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131840" y="2857496"/>
            <a:ext cx="5726440" cy="71438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131840" y="3786190"/>
            <a:ext cx="5726440" cy="71438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Верно + 1</a:t>
            </a:r>
            <a:endParaRPr lang="ru-RU" sz="2400" b="1" dirty="0">
              <a:solidFill>
                <a:srgbClr val="C0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31840" y="3786190"/>
            <a:ext cx="5726440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Поэзию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131840" y="3786190"/>
            <a:ext cx="5726440" cy="71438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131840" y="4714884"/>
            <a:ext cx="5726440" cy="71438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Переход хода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131840" y="4714884"/>
            <a:ext cx="5726440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Исторические романы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131840" y="4714884"/>
            <a:ext cx="5726440" cy="71438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1717675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00469339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332656"/>
            <a:ext cx="6321292" cy="4740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1619672" y="177281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Автор шаблона интерактивной игры: Фокина Лидия Петровна, 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учитель начальных классов МКОУ «СОШ ст. Евсино» </a:t>
            </a:r>
          </a:p>
          <a:p>
            <a:pPr algn="ctr"/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Искитимского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 района Новосибирской области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2020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8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7365D"/>
      </a:hlink>
      <a:folHlink>
        <a:srgbClr val="17365D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276</Words>
  <Application>Microsoft Office PowerPoint</Application>
  <PresentationFormat>Экран (4:3)</PresentationFormat>
  <Paragraphs>61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Comic Sans MS</vt:lpstr>
      <vt:lpstr>Times New Roman</vt:lpstr>
      <vt:lpstr>Calibri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интерактивной игры</dc:title>
  <dc:creator>Фокина Лидия Петровна</dc:creator>
  <cp:keywords>Шаблон интерактивной игры</cp:keywords>
  <cp:lastModifiedBy>user</cp:lastModifiedBy>
  <cp:revision>50</cp:revision>
  <dcterms:created xsi:type="dcterms:W3CDTF">2014-06-10T16:36:55Z</dcterms:created>
  <dcterms:modified xsi:type="dcterms:W3CDTF">2020-12-28T02:33:38Z</dcterms:modified>
</cp:coreProperties>
</file>