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1" r:id="rId9"/>
    <p:sldId id="262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E451-1189-45DC-A4D5-501424CB5489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267A-9791-4D4E-81AE-266CE15F7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03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E451-1189-45DC-A4D5-501424CB5489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267A-9791-4D4E-81AE-266CE15F7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36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E451-1189-45DC-A4D5-501424CB5489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267A-9791-4D4E-81AE-266CE15F7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801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E451-1189-45DC-A4D5-501424CB5489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267A-9791-4D4E-81AE-266CE15F7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02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E451-1189-45DC-A4D5-501424CB5489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267A-9791-4D4E-81AE-266CE15F7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181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E451-1189-45DC-A4D5-501424CB5489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267A-9791-4D4E-81AE-266CE15F7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26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E451-1189-45DC-A4D5-501424CB5489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267A-9791-4D4E-81AE-266CE15F7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69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E451-1189-45DC-A4D5-501424CB5489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267A-9791-4D4E-81AE-266CE15F7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914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E451-1189-45DC-A4D5-501424CB5489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267A-9791-4D4E-81AE-266CE15F7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45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E451-1189-45DC-A4D5-501424CB5489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267A-9791-4D4E-81AE-266CE15F7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9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BE451-1189-45DC-A4D5-501424CB5489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267A-9791-4D4E-81AE-266CE15F7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00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BE451-1189-45DC-A4D5-501424CB5489}" type="datetimeFigureOut">
              <a:rPr lang="ru-RU" smtClean="0"/>
              <a:pPr/>
              <a:t>02.06.2021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1267A-9791-4D4E-81AE-266CE15F7E6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54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86;%20&#1097;&#1102;&#1095;%20&#1074;&#1077;&#1083;%20&#1084;&#1091;&#1079;\&#1042;&#1099;&#1093;&#1086;&#1076;%20&#8212;%20&#1057;&#1082;&#1086;&#1084;&#1086;&#1088;&#1086;&#1093;&#1086;&#1074;%20(www.mixmuz.ru)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86;%20&#1097;&#1102;&#1095;%20&#1074;&#1077;&#1083;%20&#1084;&#1091;&#1079;\gusli_Gusli%20(qmusic.me)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86;%20&#1097;&#1102;&#1095;%20&#1074;&#1077;&#1083;%20&#1084;&#1091;&#1079;\gusli_Gusli%20(qmusic.me).mp3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86;%20&#1097;&#1102;&#1095;%20&#1074;&#1077;&#1083;%20&#1084;&#1091;&#1079;\&#1042;&#1099;&#1093;&#1086;&#1076;%20&#8212;%20&#1057;&#1082;&#1086;&#1084;&#1086;&#1088;&#1086;&#1093;&#1086;&#1074;%20(www.mixmuz.ru).mp3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86;%20&#1097;&#1102;&#1095;%20&#1074;&#1077;&#1083;%20&#1084;&#1091;&#1079;\&#1042;&#1099;&#1093;&#1086;&#1076;%20&#8212;%20&#1057;&#1082;&#1086;&#1084;&#1086;&#1088;&#1086;&#1093;&#1086;&#1074;%20(www.mixmuz.ru).mp3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86;%20&#1097;&#1102;&#1095;%20&#1074;&#1077;&#1083;%20&#1084;&#1091;&#1079;\gusli_Gusli%20(qmusic.me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86;%20&#1097;&#1102;&#1095;%20&#1074;&#1077;&#1083;%20&#1084;&#1091;&#1079;\gusli_Gusli%20(qmusic.me)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3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86;%20&#1097;&#1102;&#1095;%20&#1074;&#1077;&#1083;%20&#1084;&#1091;&#1079;\gusli_Gusli%20(qmusic.me).mp3" TargetMode="External"/><Relationship Id="rId6" Type="http://schemas.openxmlformats.org/officeDocument/2006/relationships/image" Target="../media/image10.png"/><Relationship Id="rId5" Type="http://schemas.openxmlformats.org/officeDocument/2006/relationships/image" Target="../media/image3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86;%20&#1097;&#1102;&#1095;%20&#1074;&#1077;&#1083;%20&#1084;&#1091;&#1079;\&#1055;&#1086;%20&#1097;&#1091;&#1095;&#1100;&#1077;&#1084;&#1091;%20&#1074;&#1077;&#1083;&#1077;&#1085;&#1080;&#1102;%20-%20&#1065;&#1091;&#1082;&#1072;_(YoSound.ru)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3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86;%20&#1097;&#1102;&#1095;%20&#1074;&#1077;&#1083;%20&#1084;&#1091;&#1079;\&#1042;&#1099;&#1093;&#1086;&#1076;%20&#8212;%20&#1057;&#1082;&#1086;&#1084;&#1086;&#1088;&#1086;&#1093;&#1086;&#1074;%20(www.mixmuz.ru)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86;%20&#1097;&#1102;&#1095;%20&#1074;&#1077;&#1083;%20&#1084;&#1091;&#1079;\gusli_Gusli%20(qmusic.me).mp3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file:///C:\Users\user\Desktop\&#1087;&#1086;%20&#1097;&#1102;&#1095;%20&#1074;&#1077;&#1083;%20&#1084;&#1091;&#1079;\&#1055;&#1045;&#1057;&#1053;&#1071;%20&#1047;&#1040;&#1041;&#1040;&#1042;&#1067;.mp3" TargetMode="External"/><Relationship Id="rId1" Type="http://schemas.openxmlformats.org/officeDocument/2006/relationships/audio" Target="file:///C:\Users\user\Desktop\&#1087;&#1086;%20&#1097;&#1102;&#1095;%20&#1074;&#1077;&#1083;%20&#1084;&#1091;&#1079;\&#1042;&#1099;&#1093;&#1086;&#1076;%20&#8212;%20&#1057;&#1082;&#1086;&#1084;&#1086;&#1088;&#1086;&#1093;&#1086;&#1074;%20(www.mixmuz.ru)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7;&#1086;%20&#1097;&#1102;&#1095;%20&#1074;&#1077;&#1083;%20&#1084;&#1091;&#1079;\&#1092;&#1080;&#1083;&#1100;&#1084;%20_&#1050;&#1072;&#1074;&#1082;&#1072;&#1079;&#1089;&#1082;&#1072;&#1103;%20&#1087;&#1083;&#1077;&#1085;&#1085;&#1080;&#1094;&#1072;_%20&#8212;%20&#1045;&#1089;&#1083;&#1080;%20&#1073;%20&#1103;%20&#1073;&#1099;&#1083;%20&#1089;&#1091;&#1083;&#1090;&#1072;&#1085;%20(&#1084;&#1080;&#1085;&#1091;&#1089;&#1086;&#1074;&#1082;&#1072;)%20(www.mixmuz.ru)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3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8603" y="297620"/>
            <a:ext cx="6442312" cy="62597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9307" y="818866"/>
            <a:ext cx="4026090" cy="286232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ru-RU" sz="6000" b="1" dirty="0" smtClean="0">
                <a:ln w="28575">
                  <a:solidFill>
                    <a:schemeClr val="tx1"/>
                  </a:solidFill>
                </a:ln>
                <a:gradFill flip="none" rotWithShape="1">
                  <a:gsLst>
                    <a:gs pos="56000">
                      <a:srgbClr val="00B050"/>
                    </a:gs>
                    <a:gs pos="97000">
                      <a:srgbClr val="FF0000"/>
                    </a:gs>
                    <a:gs pos="19000">
                      <a:srgbClr val="FFFF00"/>
                    </a:gs>
                    <a:gs pos="0">
                      <a:srgbClr val="FF0000"/>
                    </a:gs>
                    <a:gs pos="39000">
                      <a:schemeClr val="accent1">
                        <a:lumMod val="0"/>
                        <a:lumOff val="100000"/>
                      </a:schemeClr>
                    </a:gs>
                    <a:gs pos="80000">
                      <a:schemeClr val="accent1">
                        <a:lumMod val="60000"/>
                      </a:scheme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rPr>
              <a:t>Спектакль по мотивам сказки </a:t>
            </a:r>
            <a:endParaRPr lang="ru-RU" sz="6000" b="1" dirty="0">
              <a:ln w="28575">
                <a:solidFill>
                  <a:schemeClr val="tx1"/>
                </a:solidFill>
              </a:ln>
              <a:gradFill flip="none" rotWithShape="1">
                <a:gsLst>
                  <a:gs pos="56000">
                    <a:srgbClr val="00B050"/>
                  </a:gs>
                  <a:gs pos="97000">
                    <a:srgbClr val="FF0000"/>
                  </a:gs>
                  <a:gs pos="19000">
                    <a:srgbClr val="FFFF00"/>
                  </a:gs>
                  <a:gs pos="0">
                    <a:srgbClr val="FF0000"/>
                  </a:gs>
                  <a:gs pos="39000">
                    <a:schemeClr val="accent1">
                      <a:lumMod val="0"/>
                      <a:lumOff val="100000"/>
                    </a:schemeClr>
                  </a:gs>
                  <a:gs pos="80000">
                    <a:schemeClr val="accent1">
                      <a:lumMod val="6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" y="4770120"/>
            <a:ext cx="4160520" cy="120032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600" b="1" smtClean="0"/>
              <a:t>Подготовили  </a:t>
            </a:r>
            <a:r>
              <a:rPr lang="ru-RU" sz="3600" b="1" dirty="0" smtClean="0"/>
              <a:t>ученики 5 класса</a:t>
            </a:r>
            <a:endParaRPr lang="ru-RU" sz="3600" b="1" dirty="0"/>
          </a:p>
        </p:txBody>
      </p:sp>
      <p:pic>
        <p:nvPicPr>
          <p:cNvPr id="8" name="Выход — Скоморохов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1143000" y="630936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1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8840" y="479692"/>
            <a:ext cx="8671559" cy="6028184"/>
          </a:xfrm>
          <a:prstGeom prst="rect">
            <a:avLst/>
          </a:prstGeom>
        </p:spPr>
      </p:pic>
      <p:pic>
        <p:nvPicPr>
          <p:cNvPr id="3" name="gusli_Gusli (q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26720" y="60198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6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5338" y="862634"/>
            <a:ext cx="11536962" cy="5172405"/>
          </a:xfrm>
          <a:prstGeom prst="rect">
            <a:avLst/>
          </a:prstGeom>
        </p:spPr>
      </p:pic>
      <p:pic>
        <p:nvPicPr>
          <p:cNvPr id="3" name="gusli_Gusli (q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81000" y="597408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6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6153" y="502920"/>
            <a:ext cx="4395076" cy="5943600"/>
          </a:xfrm>
          <a:prstGeom prst="rect">
            <a:avLst/>
          </a:prstGeom>
        </p:spPr>
      </p:pic>
      <p:pic>
        <p:nvPicPr>
          <p:cNvPr id="3" name="Выход — Скоморохов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" y="597408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99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1120" y="340156"/>
            <a:ext cx="9357360" cy="6175857"/>
          </a:xfrm>
          <a:prstGeom prst="rect">
            <a:avLst/>
          </a:prstGeom>
        </p:spPr>
      </p:pic>
      <p:pic>
        <p:nvPicPr>
          <p:cNvPr id="3" name="Выход — Скоморохов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70560" y="612648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86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3080" y="91440"/>
            <a:ext cx="9022080" cy="67665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pic>
        <p:nvPicPr>
          <p:cNvPr id="3" name="gusli_Gusli (q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914400" y="597408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7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5640" y="167640"/>
            <a:ext cx="4907280" cy="65430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" y="623153"/>
            <a:ext cx="6558334" cy="397031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-Эх, Емеля, все лежишь!</a:t>
            </a:r>
          </a:p>
          <a:p>
            <a:r>
              <a:rPr lang="ru-RU" sz="3600" b="1" dirty="0" smtClean="0"/>
              <a:t>Мух считаешь, крепко спишь.</a:t>
            </a:r>
          </a:p>
          <a:p>
            <a:r>
              <a:rPr lang="ru-RU" sz="3600" b="1" dirty="0" smtClean="0"/>
              <a:t>А работать когда будешь, </a:t>
            </a:r>
          </a:p>
          <a:p>
            <a:r>
              <a:rPr lang="ru-RU" sz="3600" b="1" dirty="0" smtClean="0"/>
              <a:t>Вкусно кушать ведь ты любишь</a:t>
            </a:r>
          </a:p>
          <a:p>
            <a:endParaRPr lang="ru-RU" sz="3600" b="1" dirty="0"/>
          </a:p>
          <a:p>
            <a:r>
              <a:rPr lang="ru-RU" sz="3600" b="1" dirty="0" smtClean="0"/>
              <a:t>-В руки ведра ты возьми </a:t>
            </a:r>
          </a:p>
          <a:p>
            <a:r>
              <a:rPr lang="ru-RU" sz="3600" b="1" dirty="0" smtClean="0"/>
              <a:t>За водой к реке иди!</a:t>
            </a:r>
            <a:endParaRPr lang="ru-RU" sz="3600" b="1" dirty="0"/>
          </a:p>
        </p:txBody>
      </p:sp>
      <p:pic>
        <p:nvPicPr>
          <p:cNvPr id="5" name="gusli_Gusli (q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26720" y="589788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382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52900" y="498157"/>
            <a:ext cx="7581900" cy="53435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0560" y="1341120"/>
            <a:ext cx="2727960" cy="3785652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-Как же, будет он бежать, </a:t>
            </a:r>
          </a:p>
          <a:p>
            <a:r>
              <a:rPr lang="ru-RU" sz="4000" b="1" dirty="0" smtClean="0"/>
              <a:t>Ему только бы поспать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pic>
        <p:nvPicPr>
          <p:cNvPr id="5" name="gusli_Gusli (q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09600" y="582168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08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1240" y="127634"/>
            <a:ext cx="5196839" cy="65474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17320" y="1877882"/>
            <a:ext cx="4495800" cy="3046988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-Рыба в речке говорит,</a:t>
            </a:r>
            <a:br>
              <a:rPr lang="ru-RU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 обычная на вид!</a:t>
            </a:r>
            <a:br>
              <a:rPr lang="ru-RU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Ну да ладно, бог с тобою!</a:t>
            </a:r>
            <a:br>
              <a:rPr lang="ru-RU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 давай себе, плыви,</a:t>
            </a:r>
            <a:br>
              <a:rPr lang="ru-RU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 </a:t>
            </a:r>
            <a:r>
              <a:rPr lang="ru-RU" sz="32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спокойненько</a:t>
            </a:r>
            <a:r>
              <a:rPr lang="ru-RU" sz="3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живи!</a:t>
            </a:r>
            <a:r>
              <a:rPr lang="ru-RU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pic>
        <p:nvPicPr>
          <p:cNvPr id="4" name="По щучьему велению - Щука_(YoSound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87680" y="58674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9560" y="826412"/>
            <a:ext cx="4815840" cy="5438925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-У нас по воле Щуки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Вдруг появились руки,</a:t>
            </a:r>
            <a:b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Вдруг появились ноги,</a:t>
            </a:r>
            <a:b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стало легче жить!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Ах, Емеля, наш хозяин!</a:t>
            </a:r>
            <a:b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Повезло нам в жизни с ним! </a:t>
            </a:r>
            <a:b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Мы по воле Щуки сами</a:t>
            </a:r>
            <a:b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дом к Емеле прибежим!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99760" y="914400"/>
            <a:ext cx="6039394" cy="5284470"/>
          </a:xfrm>
          <a:prstGeom prst="rect">
            <a:avLst/>
          </a:prstGeom>
        </p:spPr>
      </p:pic>
      <p:pic>
        <p:nvPicPr>
          <p:cNvPr id="5" name="Выход — Скоморохов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26720" y="627888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05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49040" y="52893"/>
            <a:ext cx="4648200" cy="6686448"/>
          </a:xfrm>
          <a:prstGeom prst="rect">
            <a:avLst/>
          </a:prstGeom>
        </p:spPr>
      </p:pic>
      <p:pic>
        <p:nvPicPr>
          <p:cNvPr id="3" name="gusli_Gusli (qmusic.me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381000" y="595884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6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44040" y="289560"/>
            <a:ext cx="9796272" cy="6122670"/>
          </a:xfrm>
          <a:prstGeom prst="rect">
            <a:avLst/>
          </a:prstGeom>
        </p:spPr>
      </p:pic>
      <p:pic>
        <p:nvPicPr>
          <p:cNvPr id="4" name="Выход — Скоморохов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70560" y="6035040"/>
            <a:ext cx="304800" cy="304800"/>
          </a:xfrm>
          <a:prstGeom prst="rect">
            <a:avLst/>
          </a:prstGeom>
        </p:spPr>
      </p:pic>
      <p:pic>
        <p:nvPicPr>
          <p:cNvPr id="5" name="ПЕСНЯ ЗАБАВЫ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11673840" y="6324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38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7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95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9534" y="295274"/>
            <a:ext cx="3674746" cy="6216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32508" y="295274"/>
            <a:ext cx="6176012" cy="6248185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-О прекрасный из принцесс.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недавно с </a:t>
            </a:r>
            <a:r>
              <a:rPr lang="ru-RU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пальмов</a:t>
            </a:r>
            <a:r>
              <a:rPr lang="ru-RU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слез.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хватает мне </a:t>
            </a:r>
            <a:r>
              <a:rPr lang="ru-RU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жана</a:t>
            </a:r>
            <a:r>
              <a:rPr lang="ru-RU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вашей </a:t>
            </a:r>
            <a:r>
              <a:rPr lang="ru-RU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сказочнай</a:t>
            </a:r>
            <a:r>
              <a:rPr lang="ru-RU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страна,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голубы глаза был чтобы,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коса свисал до пола,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чтоб красиво так ходила 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чтоб меня она любила 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Я прошу рука твоя.</a:t>
            </a:r>
            <a:endParaRPr lang="ru-RU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фильм _Кавказская пленница_ — Если б я был султан (минусовка) (www.mixmuz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87680" y="608076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22142"/>
      </p:ext>
    </p:extLst>
  </p:cSld>
  <p:clrMapOvr>
    <a:masterClrMapping/>
  </p:clrMapOvr>
  <p:transition advClick="0" advTm="1400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9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121</Words>
  <Application>Microsoft Office PowerPoint</Application>
  <PresentationFormat>Широкоэкранный</PresentationFormat>
  <Paragraphs>24</Paragraphs>
  <Slides>13</Slides>
  <Notes>0</Notes>
  <HiddenSlides>0</HiddenSlides>
  <MMClips>14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Ольга Викторовна</cp:lastModifiedBy>
  <cp:revision>9</cp:revision>
  <dcterms:created xsi:type="dcterms:W3CDTF">2019-12-17T06:15:18Z</dcterms:created>
  <dcterms:modified xsi:type="dcterms:W3CDTF">2021-06-02T07:14:06Z</dcterms:modified>
</cp:coreProperties>
</file>