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5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E4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E4FF">
            <a:alpha val="3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479550"/>
            <a:ext cx="8382000" cy="454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68808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«Профессия каждая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858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амая  важная!»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096000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Учитель: </a:t>
            </a:r>
            <a:r>
              <a:rPr lang="ru-RU" sz="2000" b="1" dirty="0" err="1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Блинова</a:t>
            </a:r>
            <a:r>
              <a:rPr lang="ru-RU" sz="2000" b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 Елена Николаевна</a:t>
            </a:r>
          </a:p>
          <a:p>
            <a:r>
              <a:rPr lang="ru-RU" sz="2000" b="1" dirty="0" smtClean="0">
                <a:solidFill>
                  <a:srgbClr val="C00000"/>
                </a:solidFill>
                <a:cs typeface="Arial" pitchFamily="34" charset="0"/>
              </a:rPr>
              <a:t>Выполнил ученик  </a:t>
            </a:r>
            <a:r>
              <a:rPr lang="ru-RU" sz="2000" b="1" dirty="0" smtClean="0">
                <a:solidFill>
                  <a:srgbClr val="C00000"/>
                </a:solidFill>
                <a:cs typeface="Arial" pitchFamily="34" charset="0"/>
              </a:rPr>
              <a:t>4 класса КГБОУ </a:t>
            </a:r>
            <a:r>
              <a:rPr lang="ru-RU" sz="2000" b="1" dirty="0" smtClean="0">
                <a:solidFill>
                  <a:srgbClr val="C00000"/>
                </a:solidFill>
                <a:cs typeface="Arial" pitchFamily="34" charset="0"/>
              </a:rPr>
              <a:t>ШИ 6 </a:t>
            </a:r>
            <a:r>
              <a:rPr lang="ru-RU" sz="2000" b="1" dirty="0" smtClean="0">
                <a:solidFill>
                  <a:srgbClr val="C00000"/>
                </a:solidFill>
                <a:cs typeface="Arial" pitchFamily="34" charset="0"/>
              </a:rPr>
              <a:t>Герасимовича Дмитрия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b="3867"/>
          <a:stretch>
            <a:fillRect/>
          </a:stretch>
        </p:blipFill>
        <p:spPr bwMode="auto">
          <a:xfrm>
            <a:off x="-50800" y="0"/>
            <a:ext cx="9194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>
            <a:spLocks noChangeArrowheads="1"/>
          </p:cNvSpPr>
          <p:nvPr/>
        </p:nvSpPr>
        <p:spPr>
          <a:xfrm>
            <a:off x="457200" y="228600"/>
            <a:ext cx="8229600" cy="11398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ЧТО ТАКОЕ ПРОФЕССИЯ?</a:t>
            </a:r>
          </a:p>
        </p:txBody>
      </p:sp>
      <p:sp>
        <p:nvSpPr>
          <p:cNvPr id="3" name="Rectangle 8"/>
          <p:cNvSpPr txBox="1">
            <a:spLocks noChangeArrowheads="1"/>
          </p:cNvSpPr>
          <p:nvPr/>
        </p:nvSpPr>
        <p:spPr>
          <a:xfrm>
            <a:off x="428625" y="4214813"/>
            <a:ext cx="8143875" cy="2214562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«ПРОФЕССИЯ-ЭТО ОСНОВНОЕ ЗАНЯТИЕ ЧЕЛОВЕКА, ЕГО ТРУДОВАЯ ДЕЯТЕЛЬНОСТЬ»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ru-RU" sz="2400" b="1" noProof="0" dirty="0" smtClean="0"/>
              <a:t>т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олковый словарь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990600"/>
            <a:ext cx="3810000" cy="3603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0"/>
            <a:ext cx="8184902" cy="1212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ПРОФЕССИЯ МОЕЙ МАМЫ – УЧИТЕЛЬ!</a:t>
            </a: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33800" y="1371600"/>
            <a:ext cx="4800600" cy="1372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b="1" dirty="0" smtClean="0"/>
              <a:t>ЭТО МОЯ МАМОЧКА, </a:t>
            </a:r>
          </a:p>
          <a:p>
            <a:pPr algn="ctr">
              <a:lnSpc>
                <a:spcPct val="80000"/>
              </a:lnSpc>
              <a:defRPr/>
            </a:pPr>
            <a:endParaRPr lang="ru-RU" b="1" dirty="0" smtClean="0"/>
          </a:p>
          <a:p>
            <a:pPr algn="ctr">
              <a:lnSpc>
                <a:spcPct val="80000"/>
              </a:lnSpc>
              <a:defRPr/>
            </a:pPr>
            <a:r>
              <a:rPr lang="ru-RU" b="1" dirty="0" smtClean="0">
                <a:solidFill>
                  <a:srgbClr val="0070C0"/>
                </a:solidFill>
              </a:rPr>
              <a:t>БЛАГИЙ  ОЛЬГА ВАСИЛЬЕВНА,</a:t>
            </a:r>
          </a:p>
          <a:p>
            <a:pPr algn="ctr">
              <a:lnSpc>
                <a:spcPct val="80000"/>
              </a:lnSpc>
              <a:defRPr/>
            </a:pPr>
            <a:endParaRPr lang="ru-RU" b="1" dirty="0" smtClean="0"/>
          </a:p>
          <a:p>
            <a:pPr algn="ctr">
              <a:lnSpc>
                <a:spcPct val="80000"/>
              </a:lnSpc>
              <a:defRPr/>
            </a:pPr>
            <a:r>
              <a:rPr lang="ru-RU" b="1" dirty="0" smtClean="0"/>
              <a:t>ОНА РАБОТАЕТ  УЧИТЕЛЕМ В  ШКОЛЕ.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1400" dirty="0" smtClean="0"/>
              <a:t>		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19200"/>
            <a:ext cx="3695700" cy="4152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Прямоугольник 1"/>
          <p:cNvSpPr>
            <a:spLocks noChangeArrowheads="1"/>
          </p:cNvSpPr>
          <p:nvPr/>
        </p:nvSpPr>
        <p:spPr bwMode="auto">
          <a:xfrm>
            <a:off x="4038600" y="2743200"/>
            <a:ext cx="5105400" cy="2268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Учитель.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Как гордо звучит это слово! </a:t>
            </a:r>
            <a:b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Важнее профессии сложно найти,</a:t>
            </a:r>
            <a:b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Ведь знания делают жизни основу</a:t>
            </a:r>
            <a:b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Нам мудрость и опыт дают 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обрест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3200" dirty="0"/>
          </a:p>
        </p:txBody>
      </p:sp>
      <p:sp>
        <p:nvSpPr>
          <p:cNvPr id="6" name="Прямоугольник 2"/>
          <p:cNvSpPr>
            <a:spLocks noChangeArrowheads="1"/>
          </p:cNvSpPr>
          <p:nvPr/>
        </p:nvSpPr>
        <p:spPr bwMode="auto">
          <a:xfrm>
            <a:off x="304800" y="5334000"/>
            <a:ext cx="6390019" cy="108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Я </a:t>
            </a:r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считаю профессию 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моей мамы, самой важной!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0"/>
            <a:ext cx="1371600" cy="1699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4495800" y="6393257"/>
            <a:ext cx="4495800" cy="92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b="1" dirty="0" smtClean="0"/>
              <a:t>Автор слайда </a:t>
            </a:r>
            <a:r>
              <a:rPr lang="ru-RU" b="1" dirty="0" err="1" smtClean="0"/>
              <a:t>Благий</a:t>
            </a:r>
            <a:r>
              <a:rPr lang="ru-RU" b="1" dirty="0" smtClean="0"/>
              <a:t> Дарья</a:t>
            </a:r>
          </a:p>
          <a:p>
            <a:pPr algn="ctr">
              <a:lnSpc>
                <a:spcPct val="80000"/>
              </a:lnSpc>
              <a:defRPr/>
            </a:pPr>
            <a:r>
              <a:rPr lang="ru-RU" b="1" dirty="0" smtClean="0"/>
              <a:t>ученица 2 класса</a:t>
            </a:r>
          </a:p>
          <a:p>
            <a:pPr algn="ctr">
              <a:lnSpc>
                <a:spcPct val="80000"/>
              </a:lnSpc>
              <a:defRPr/>
            </a:pPr>
            <a:endParaRPr lang="ru-RU" b="1" dirty="0" smtClean="0"/>
          </a:p>
          <a:p>
            <a:pPr algn="ctr">
              <a:lnSpc>
                <a:spcPct val="80000"/>
              </a:lnSpc>
              <a:defRPr/>
            </a:pPr>
            <a:r>
              <a:rPr lang="ru-RU" sz="1400" dirty="0" smtClean="0"/>
              <a:t>		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" cy="1304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98424">
            <a:off x="363091" y="1368563"/>
            <a:ext cx="1943100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95002">
            <a:off x="6783203" y="1969189"/>
            <a:ext cx="2164899" cy="28865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886200"/>
            <a:ext cx="2362200" cy="26107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81000" y="0"/>
            <a:ext cx="8184902" cy="1212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ПРОФЕССИЯ МОЕЙ МАМЫ – ОПЕРАТОР НА ПОЧТЕ!</a:t>
            </a: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1752600"/>
            <a:ext cx="4800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b="1" dirty="0" smtClean="0"/>
              <a:t>ЭТО МОЯ МАМОЧКА, </a:t>
            </a:r>
          </a:p>
          <a:p>
            <a:pPr algn="ctr">
              <a:lnSpc>
                <a:spcPct val="80000"/>
              </a:lnSpc>
              <a:defRPr/>
            </a:pPr>
            <a:endParaRPr lang="ru-RU" b="1" dirty="0" smtClean="0"/>
          </a:p>
          <a:p>
            <a:pPr algn="ctr">
              <a:lnSpc>
                <a:spcPct val="80000"/>
              </a:lnSpc>
              <a:defRPr/>
            </a:pPr>
            <a:r>
              <a:rPr lang="ru-RU" b="1" dirty="0" smtClean="0">
                <a:solidFill>
                  <a:srgbClr val="0070C0"/>
                </a:solidFill>
              </a:rPr>
              <a:t>ВЛАСОВА  ИРИНА  ЮРЬЕВНА,</a:t>
            </a:r>
          </a:p>
          <a:p>
            <a:pPr algn="ctr">
              <a:lnSpc>
                <a:spcPct val="80000"/>
              </a:lnSpc>
              <a:defRPr/>
            </a:pPr>
            <a:endParaRPr lang="ru-RU" b="1" dirty="0" smtClean="0"/>
          </a:p>
          <a:p>
            <a:pPr algn="ctr">
              <a:lnSpc>
                <a:spcPct val="80000"/>
              </a:lnSpc>
              <a:defRPr/>
            </a:pPr>
            <a:r>
              <a:rPr lang="ru-RU" b="1" dirty="0" smtClean="0"/>
              <a:t>ОНА РАБОТАЕТ  ОПЕРАТОРОМ НА ПОЧТЕ, ВЫДАЕТ И ПРИНИМАЕТ ПОСЫЛКИ, БАНДЕРОЛИ И ПИСЬМА.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1400" dirty="0" smtClean="0"/>
              <a:t>		</a:t>
            </a:r>
          </a:p>
        </p:txBody>
      </p:sp>
      <p:sp>
        <p:nvSpPr>
          <p:cNvPr id="9" name="Прямоугольник 2"/>
          <p:cNvSpPr>
            <a:spLocks noChangeArrowheads="1"/>
          </p:cNvSpPr>
          <p:nvPr/>
        </p:nvSpPr>
        <p:spPr bwMode="auto">
          <a:xfrm>
            <a:off x="1905000" y="4343400"/>
            <a:ext cx="5512406" cy="2074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Я </a:t>
            </a:r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СЧИТАЮ ПРОФЕССИЮ 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СВОЕЙ МАМЫ,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САМОЙ ВАЖНОЙ! </a:t>
            </a:r>
            <a:endParaRPr lang="ru-RU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 eaLnBrk="1" hangingPunct="1">
              <a:lnSpc>
                <a:spcPct val="80000"/>
              </a:lnSpc>
              <a:defRPr/>
            </a:pPr>
            <a:endParaRPr lang="ru-RU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19600" y="6172200"/>
            <a:ext cx="4495800" cy="92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b="1" dirty="0" smtClean="0"/>
              <a:t>Автор слайда Власов  Даниил</a:t>
            </a:r>
          </a:p>
          <a:p>
            <a:pPr algn="ctr">
              <a:lnSpc>
                <a:spcPct val="80000"/>
              </a:lnSpc>
              <a:defRPr/>
            </a:pPr>
            <a:r>
              <a:rPr lang="ru-RU" b="1" dirty="0" smtClean="0"/>
              <a:t>ученик  2 класса</a:t>
            </a:r>
          </a:p>
          <a:p>
            <a:pPr algn="ctr">
              <a:lnSpc>
                <a:spcPct val="80000"/>
              </a:lnSpc>
              <a:defRPr/>
            </a:pPr>
            <a:endParaRPr lang="ru-RU" b="1" dirty="0" smtClean="0"/>
          </a:p>
          <a:p>
            <a:pPr algn="ctr">
              <a:lnSpc>
                <a:spcPct val="80000"/>
              </a:lnSpc>
              <a:defRPr/>
            </a:pPr>
            <a:r>
              <a:rPr lang="ru-RU" sz="1400" dirty="0" smtClean="0"/>
              <a:t>		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69637">
            <a:off x="535188" y="2703076"/>
            <a:ext cx="2500612" cy="33341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0"/>
            <a:ext cx="8184902" cy="1212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ПРОФЕССИЯ МОЕЙ МАМЫ – ПРОДАВЕЦ!</a:t>
            </a: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00400" y="1600200"/>
            <a:ext cx="5334000" cy="1594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b="1" dirty="0" smtClean="0"/>
              <a:t>ЭТО МОЯ МАМОЧКА, </a:t>
            </a:r>
          </a:p>
          <a:p>
            <a:pPr algn="ctr">
              <a:lnSpc>
                <a:spcPct val="80000"/>
              </a:lnSpc>
              <a:defRPr/>
            </a:pPr>
            <a:endParaRPr lang="ru-RU" b="1" dirty="0" smtClean="0"/>
          </a:p>
          <a:p>
            <a:pPr algn="ctr">
              <a:lnSpc>
                <a:spcPct val="80000"/>
              </a:lnSpc>
              <a:defRPr/>
            </a:pPr>
            <a:r>
              <a:rPr lang="ru-RU" b="1" dirty="0" smtClean="0">
                <a:solidFill>
                  <a:srgbClr val="0070C0"/>
                </a:solidFill>
              </a:rPr>
              <a:t>ГЕРАСИМОВИЧ  ИРИНА  ВЛАДИМИРОВНА</a:t>
            </a:r>
          </a:p>
          <a:p>
            <a:pPr algn="ctr">
              <a:lnSpc>
                <a:spcPct val="80000"/>
              </a:lnSpc>
              <a:defRPr/>
            </a:pPr>
            <a:endParaRPr lang="ru-RU" b="1" dirty="0" smtClean="0"/>
          </a:p>
          <a:p>
            <a:pPr algn="ctr">
              <a:lnSpc>
                <a:spcPct val="80000"/>
              </a:lnSpc>
              <a:defRPr/>
            </a:pPr>
            <a:r>
              <a:rPr lang="ru-RU" b="1" dirty="0" smtClean="0"/>
              <a:t>ОНА РАБОТАЕТ  ПРОДАВЦОМ  В ОБУВНОМ  МАГАЗИНЕ.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1400" dirty="0" smtClean="0"/>
              <a:t>		</a:t>
            </a:r>
          </a:p>
        </p:txBody>
      </p:sp>
      <p:sp>
        <p:nvSpPr>
          <p:cNvPr id="5" name="Прямоугольник 2"/>
          <p:cNvSpPr>
            <a:spLocks noChangeArrowheads="1"/>
          </p:cNvSpPr>
          <p:nvPr/>
        </p:nvSpPr>
        <p:spPr bwMode="auto">
          <a:xfrm>
            <a:off x="3276600" y="4267200"/>
            <a:ext cx="5512406" cy="2074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Я </a:t>
            </a:r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СЧИТАЮ ПРОФЕССИЮ 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СВОЕЙ МАМЫ,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САМОЙ ВАЖНОЙ! </a:t>
            </a:r>
            <a:endParaRPr lang="ru-RU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 eaLnBrk="1" hangingPunct="1">
              <a:lnSpc>
                <a:spcPct val="80000"/>
              </a:lnSpc>
              <a:defRPr/>
            </a:pPr>
            <a:endParaRPr lang="ru-RU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609600"/>
            <a:ext cx="1676400" cy="1813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4419600" y="6172200"/>
            <a:ext cx="4495800" cy="92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b="1" dirty="0" smtClean="0"/>
              <a:t>Автор слайда Герасимович Вячеслав</a:t>
            </a:r>
          </a:p>
          <a:p>
            <a:pPr algn="ctr">
              <a:lnSpc>
                <a:spcPct val="80000"/>
              </a:lnSpc>
              <a:defRPr/>
            </a:pPr>
            <a:r>
              <a:rPr lang="ru-RU" b="1" dirty="0" smtClean="0"/>
              <a:t>ученик  2 класса</a:t>
            </a:r>
          </a:p>
          <a:p>
            <a:pPr algn="ctr">
              <a:lnSpc>
                <a:spcPct val="80000"/>
              </a:lnSpc>
              <a:defRPr/>
            </a:pPr>
            <a:endParaRPr lang="ru-RU" b="1" dirty="0" smtClean="0"/>
          </a:p>
          <a:p>
            <a:pPr algn="ctr">
              <a:lnSpc>
                <a:spcPct val="80000"/>
              </a:lnSpc>
              <a:defRPr/>
            </a:pPr>
            <a:r>
              <a:rPr lang="ru-RU" sz="1400" dirty="0" smtClean="0"/>
              <a:t>		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447800"/>
            <a:ext cx="2857500" cy="381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81000" y="0"/>
            <a:ext cx="8184902" cy="1212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ПРОФЕССИЯ МОЕЙ БАБУШКИ – ФАРМОЦЕВТ!</a:t>
            </a: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1828800"/>
            <a:ext cx="4800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b="1" dirty="0" smtClean="0"/>
              <a:t>ЭТО МОЯ БАБУШКА, </a:t>
            </a:r>
          </a:p>
          <a:p>
            <a:pPr algn="ctr">
              <a:lnSpc>
                <a:spcPct val="80000"/>
              </a:lnSpc>
              <a:defRPr/>
            </a:pPr>
            <a:endParaRPr lang="ru-RU" b="1" dirty="0" smtClean="0"/>
          </a:p>
          <a:p>
            <a:pPr algn="ctr">
              <a:lnSpc>
                <a:spcPct val="80000"/>
              </a:lnSpc>
              <a:defRPr/>
            </a:pPr>
            <a:r>
              <a:rPr lang="ru-RU" b="1" dirty="0" smtClean="0">
                <a:solidFill>
                  <a:srgbClr val="0070C0"/>
                </a:solidFill>
              </a:rPr>
              <a:t>ГЕРАСИМОВИЧ  ИРИНА  ИГОРЕВНА,</a:t>
            </a:r>
          </a:p>
          <a:p>
            <a:pPr algn="ctr">
              <a:lnSpc>
                <a:spcPct val="80000"/>
              </a:lnSpc>
              <a:defRPr/>
            </a:pPr>
            <a:endParaRPr lang="ru-RU" b="1" dirty="0" smtClean="0"/>
          </a:p>
          <a:p>
            <a:pPr algn="ctr">
              <a:lnSpc>
                <a:spcPct val="80000"/>
              </a:lnSpc>
              <a:defRPr/>
            </a:pPr>
            <a:r>
              <a:rPr lang="ru-RU" b="1" dirty="0" smtClean="0"/>
              <a:t>ОНА РАБОТАЕТ  В  АПТЕКЕ.</a:t>
            </a:r>
          </a:p>
          <a:p>
            <a:pPr algn="ctr">
              <a:lnSpc>
                <a:spcPct val="80000"/>
              </a:lnSpc>
              <a:defRPr/>
            </a:pPr>
            <a:endParaRPr lang="ru-RU" b="1" dirty="0" smtClean="0"/>
          </a:p>
          <a:p>
            <a:pPr algn="ctr">
              <a:lnSpc>
                <a:spcPct val="80000"/>
              </a:lnSpc>
              <a:defRPr/>
            </a:pPr>
            <a:r>
              <a:rPr lang="ru-RU" b="1" dirty="0" smtClean="0"/>
              <a:t>ПРОДАЕТ ЛЕКАРСТВЕННЫЕ  ПРЕПАРАТЫ.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1400" dirty="0" smtClean="0"/>
              <a:t>		</a:t>
            </a:r>
          </a:p>
        </p:txBody>
      </p:sp>
      <p:sp>
        <p:nvSpPr>
          <p:cNvPr id="5" name="Прямоугольник 2"/>
          <p:cNvSpPr>
            <a:spLocks noChangeArrowheads="1"/>
          </p:cNvSpPr>
          <p:nvPr/>
        </p:nvSpPr>
        <p:spPr bwMode="auto">
          <a:xfrm>
            <a:off x="381000" y="3886200"/>
            <a:ext cx="551240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Я </a:t>
            </a:r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СЧИТАЮ ПРОФЕССИЮ 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СВОЕЙ БАБУШКИ,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САМОЙ ВАЖНОЙ! </a:t>
            </a:r>
            <a:endParaRPr lang="ru-RU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 eaLnBrk="1" hangingPunct="1">
              <a:lnSpc>
                <a:spcPct val="80000"/>
              </a:lnSpc>
              <a:defRPr/>
            </a:pPr>
            <a:endParaRPr lang="ru-RU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19600" y="6172200"/>
            <a:ext cx="4495800" cy="92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b="1" dirty="0" smtClean="0"/>
              <a:t>Автор слайда Герасимович Дмитрий</a:t>
            </a:r>
          </a:p>
          <a:p>
            <a:pPr algn="ctr">
              <a:lnSpc>
                <a:spcPct val="80000"/>
              </a:lnSpc>
              <a:defRPr/>
            </a:pPr>
            <a:r>
              <a:rPr lang="ru-RU" b="1" dirty="0" smtClean="0"/>
              <a:t>ученик  2 класса</a:t>
            </a:r>
          </a:p>
          <a:p>
            <a:pPr algn="ctr">
              <a:lnSpc>
                <a:spcPct val="80000"/>
              </a:lnSpc>
              <a:defRPr/>
            </a:pPr>
            <a:endParaRPr lang="ru-RU" b="1" dirty="0" smtClean="0"/>
          </a:p>
          <a:p>
            <a:pPr algn="ctr">
              <a:lnSpc>
                <a:spcPct val="80000"/>
              </a:lnSpc>
              <a:defRPr/>
            </a:pPr>
            <a:r>
              <a:rPr lang="ru-RU" sz="1400" dirty="0" smtClean="0"/>
              <a:t>		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524000"/>
            <a:ext cx="3841992" cy="3267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959098" y="228600"/>
            <a:ext cx="8184902" cy="1212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ПРОФЕССИЯ МОЕЙ МАМЫ– ПАРИКМАХЕР!</a:t>
            </a: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1000" y="2133600"/>
            <a:ext cx="4800600" cy="1889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b="1" dirty="0" smtClean="0"/>
              <a:t>ЭТО МОЯ МАМОЧКА, </a:t>
            </a:r>
          </a:p>
          <a:p>
            <a:pPr algn="ctr">
              <a:lnSpc>
                <a:spcPct val="80000"/>
              </a:lnSpc>
              <a:defRPr/>
            </a:pPr>
            <a:endParaRPr lang="ru-RU" b="1" dirty="0" smtClean="0"/>
          </a:p>
          <a:p>
            <a:pPr algn="ctr">
              <a:lnSpc>
                <a:spcPct val="80000"/>
              </a:lnSpc>
              <a:defRPr/>
            </a:pPr>
            <a:r>
              <a:rPr lang="ru-RU" b="1" dirty="0" smtClean="0">
                <a:solidFill>
                  <a:srgbClr val="0070C0"/>
                </a:solidFill>
              </a:rPr>
              <a:t>МЕРКУЛОВА  НАТАЛЬЯ ПАВЛОВНА,</a:t>
            </a:r>
          </a:p>
          <a:p>
            <a:pPr algn="ctr">
              <a:lnSpc>
                <a:spcPct val="80000"/>
              </a:lnSpc>
              <a:defRPr/>
            </a:pPr>
            <a:endParaRPr lang="ru-RU" b="1" dirty="0" smtClean="0"/>
          </a:p>
          <a:p>
            <a:pPr algn="ctr">
              <a:lnSpc>
                <a:spcPct val="80000"/>
              </a:lnSpc>
              <a:defRPr/>
            </a:pPr>
            <a:r>
              <a:rPr lang="ru-RU" b="1" dirty="0" smtClean="0"/>
              <a:t>ОНА РАБОТАЕТ  В  ПАРИКМАХЕРСКОЙ,</a:t>
            </a:r>
          </a:p>
          <a:p>
            <a:pPr algn="ctr">
              <a:lnSpc>
                <a:spcPct val="80000"/>
              </a:lnSpc>
              <a:defRPr/>
            </a:pPr>
            <a:endParaRPr lang="ru-RU" b="1" dirty="0" smtClean="0"/>
          </a:p>
          <a:p>
            <a:pPr algn="ctr">
              <a:lnSpc>
                <a:spcPct val="80000"/>
              </a:lnSpc>
              <a:defRPr/>
            </a:pPr>
            <a:r>
              <a:rPr lang="ru-RU" sz="2400" b="1" dirty="0" smtClean="0">
                <a:solidFill>
                  <a:srgbClr val="0070C0"/>
                </a:solidFill>
              </a:rPr>
              <a:t>Делает всех красивыми!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1400" dirty="0" smtClean="0"/>
              <a:t>		</a:t>
            </a:r>
          </a:p>
        </p:txBody>
      </p:sp>
      <p:sp>
        <p:nvSpPr>
          <p:cNvPr id="5" name="Прямоугольник 2"/>
          <p:cNvSpPr>
            <a:spLocks noChangeArrowheads="1"/>
          </p:cNvSpPr>
          <p:nvPr/>
        </p:nvSpPr>
        <p:spPr bwMode="auto">
          <a:xfrm>
            <a:off x="533400" y="4495800"/>
            <a:ext cx="5562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Я </a:t>
            </a:r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СЧИТАЮ ПРОФЕССИЮ 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СВОЕЙ МАМЫ,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САМОЙ ВАЖНОЙ! </a:t>
            </a:r>
            <a:endParaRPr lang="ru-RU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 eaLnBrk="1" hangingPunct="1">
              <a:lnSpc>
                <a:spcPct val="80000"/>
              </a:lnSpc>
              <a:defRPr/>
            </a:pPr>
            <a:endParaRPr lang="ru-RU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14097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4648200" y="6393257"/>
            <a:ext cx="4495800" cy="92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b="1" dirty="0" smtClean="0"/>
              <a:t>Автор слайда Меркулов Тимофей</a:t>
            </a:r>
          </a:p>
          <a:p>
            <a:pPr algn="ctr">
              <a:lnSpc>
                <a:spcPct val="80000"/>
              </a:lnSpc>
              <a:defRPr/>
            </a:pPr>
            <a:r>
              <a:rPr lang="ru-RU" b="1" dirty="0" smtClean="0"/>
              <a:t>ученик  2 класса</a:t>
            </a:r>
          </a:p>
          <a:p>
            <a:pPr algn="ctr">
              <a:lnSpc>
                <a:spcPct val="80000"/>
              </a:lnSpc>
              <a:defRPr/>
            </a:pPr>
            <a:endParaRPr lang="ru-RU" b="1" dirty="0" smtClean="0"/>
          </a:p>
          <a:p>
            <a:pPr algn="ctr">
              <a:lnSpc>
                <a:spcPct val="80000"/>
              </a:lnSpc>
              <a:defRPr/>
            </a:pPr>
            <a:r>
              <a:rPr lang="ru-RU" sz="1400" dirty="0" smtClean="0"/>
              <a:t>		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9665" y="1828800"/>
            <a:ext cx="4334933" cy="243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959098" y="228600"/>
            <a:ext cx="8184902" cy="1212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ПРОФЕССИЯ МОЕЙ БАБУШКИ – ВОСПИТАТЕЛЬ!</a:t>
            </a: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752600"/>
            <a:ext cx="4800600" cy="203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b="1" dirty="0" smtClean="0"/>
              <a:t>ЭТО МОЯ БАБУШКА, </a:t>
            </a:r>
          </a:p>
          <a:p>
            <a:pPr algn="ctr">
              <a:lnSpc>
                <a:spcPct val="80000"/>
              </a:lnSpc>
              <a:defRPr/>
            </a:pPr>
            <a:endParaRPr lang="ru-RU" b="1" dirty="0" smtClean="0"/>
          </a:p>
          <a:p>
            <a:pPr algn="ctr">
              <a:lnSpc>
                <a:spcPct val="80000"/>
              </a:lnSpc>
              <a:defRPr/>
            </a:pPr>
            <a:r>
              <a:rPr lang="ru-RU" b="1" dirty="0" smtClean="0">
                <a:solidFill>
                  <a:srgbClr val="0070C0"/>
                </a:solidFill>
              </a:rPr>
              <a:t>РУДАКОВА  ТАТЬЯНА  АЛЕКСАНДРОВНА,</a:t>
            </a:r>
          </a:p>
          <a:p>
            <a:pPr algn="ctr">
              <a:lnSpc>
                <a:spcPct val="80000"/>
              </a:lnSpc>
              <a:defRPr/>
            </a:pPr>
            <a:endParaRPr lang="ru-RU" b="1" dirty="0" smtClean="0"/>
          </a:p>
          <a:p>
            <a:pPr algn="ctr">
              <a:lnSpc>
                <a:spcPct val="80000"/>
              </a:lnSpc>
              <a:defRPr/>
            </a:pPr>
            <a:r>
              <a:rPr lang="ru-RU" b="1" dirty="0" smtClean="0"/>
              <a:t>ОНА РАБОТАЕТ ВОСПИТАТЕЛЕМ  </a:t>
            </a:r>
          </a:p>
          <a:p>
            <a:pPr algn="ctr">
              <a:lnSpc>
                <a:spcPct val="80000"/>
              </a:lnSpc>
              <a:defRPr/>
            </a:pPr>
            <a:endParaRPr lang="ru-RU" b="1" dirty="0" smtClean="0"/>
          </a:p>
          <a:p>
            <a:pPr algn="ctr">
              <a:lnSpc>
                <a:spcPct val="80000"/>
              </a:lnSpc>
              <a:defRPr/>
            </a:pPr>
            <a:r>
              <a:rPr lang="ru-RU" b="1" dirty="0" smtClean="0"/>
              <a:t>В  ДЕТСКОМ САДИКЕ.</a:t>
            </a:r>
          </a:p>
          <a:p>
            <a:pPr algn="ctr">
              <a:lnSpc>
                <a:spcPct val="80000"/>
              </a:lnSpc>
              <a:defRPr/>
            </a:pPr>
            <a:endParaRPr lang="ru-RU" b="1" dirty="0" smtClean="0"/>
          </a:p>
          <a:p>
            <a:pPr algn="ctr">
              <a:lnSpc>
                <a:spcPct val="80000"/>
              </a:lnSpc>
              <a:defRPr/>
            </a:pPr>
            <a:r>
              <a:rPr lang="ru-RU" sz="1400" dirty="0" smtClean="0"/>
              <a:t>		</a:t>
            </a:r>
          </a:p>
        </p:txBody>
      </p:sp>
      <p:sp>
        <p:nvSpPr>
          <p:cNvPr id="5" name="Прямоугольник 2"/>
          <p:cNvSpPr>
            <a:spLocks noChangeArrowheads="1"/>
          </p:cNvSpPr>
          <p:nvPr/>
        </p:nvSpPr>
        <p:spPr bwMode="auto">
          <a:xfrm>
            <a:off x="2514600" y="4303455"/>
            <a:ext cx="5562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Я </a:t>
            </a:r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СЧИТАЮ ПРОФЕССИЮ 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СВОЕЙ БАБУШКИ,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САМОЙ ВАЖНОЙ! </a:t>
            </a:r>
            <a:endParaRPr lang="ru-RU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 eaLnBrk="1" hangingPunct="1">
              <a:lnSpc>
                <a:spcPct val="80000"/>
              </a:lnSpc>
              <a:defRPr/>
            </a:pPr>
            <a:endParaRPr lang="ru-RU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962400"/>
            <a:ext cx="1981200" cy="2548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4419600" y="6172200"/>
            <a:ext cx="4495800" cy="92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b="1" dirty="0" smtClean="0"/>
              <a:t>Автор слайда Рудакова Ангелина</a:t>
            </a:r>
          </a:p>
          <a:p>
            <a:pPr algn="ctr">
              <a:lnSpc>
                <a:spcPct val="80000"/>
              </a:lnSpc>
              <a:defRPr/>
            </a:pPr>
            <a:r>
              <a:rPr lang="ru-RU" b="1" dirty="0" smtClean="0"/>
              <a:t>ученица  2 класса</a:t>
            </a:r>
          </a:p>
          <a:p>
            <a:pPr algn="ctr">
              <a:lnSpc>
                <a:spcPct val="80000"/>
              </a:lnSpc>
              <a:defRPr/>
            </a:pPr>
            <a:endParaRPr lang="ru-RU" b="1" dirty="0" smtClean="0"/>
          </a:p>
          <a:p>
            <a:pPr algn="ctr">
              <a:lnSpc>
                <a:spcPct val="80000"/>
              </a:lnSpc>
              <a:defRPr/>
            </a:pPr>
            <a:r>
              <a:rPr lang="ru-RU" sz="1400" dirty="0" smtClean="0"/>
              <a:t>		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86746">
            <a:off x="6343174" y="1612101"/>
            <a:ext cx="2571750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33400" y="228600"/>
            <a:ext cx="8184902" cy="1212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ПРОФЕССИЯ МОЕЙ БАБУШКИ – ВОЕННОСЛУЖАЩАЯ!</a:t>
            </a: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74095" flipH="1">
            <a:off x="156521" y="2933422"/>
            <a:ext cx="2571750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600200" y="1905000"/>
            <a:ext cx="4800600" cy="1594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b="1" dirty="0" smtClean="0"/>
              <a:t>ЭТО МОЯ БАБУШКА, </a:t>
            </a:r>
          </a:p>
          <a:p>
            <a:pPr algn="ctr">
              <a:lnSpc>
                <a:spcPct val="80000"/>
              </a:lnSpc>
              <a:defRPr/>
            </a:pPr>
            <a:endParaRPr lang="ru-RU" b="1" dirty="0" smtClean="0"/>
          </a:p>
          <a:p>
            <a:pPr algn="ctr">
              <a:lnSpc>
                <a:spcPct val="80000"/>
              </a:lnSpc>
              <a:defRPr/>
            </a:pPr>
            <a:r>
              <a:rPr lang="ru-RU" b="1" dirty="0" smtClean="0">
                <a:solidFill>
                  <a:srgbClr val="0070C0"/>
                </a:solidFill>
              </a:rPr>
              <a:t>ПОПОВА  АННА ФЕДОРОВНА,</a:t>
            </a:r>
          </a:p>
          <a:p>
            <a:pPr algn="ctr">
              <a:lnSpc>
                <a:spcPct val="80000"/>
              </a:lnSpc>
              <a:defRPr/>
            </a:pPr>
            <a:endParaRPr lang="ru-RU" b="1" dirty="0" smtClean="0"/>
          </a:p>
          <a:p>
            <a:pPr algn="ctr">
              <a:lnSpc>
                <a:spcPct val="80000"/>
              </a:lnSpc>
              <a:defRPr/>
            </a:pPr>
            <a:r>
              <a:rPr lang="ru-RU" b="1" dirty="0" smtClean="0"/>
              <a:t>ОНА ВОЕННОСЛУЖАЩАЯ.</a:t>
            </a:r>
          </a:p>
          <a:p>
            <a:pPr algn="ctr">
              <a:lnSpc>
                <a:spcPct val="80000"/>
              </a:lnSpc>
              <a:defRPr/>
            </a:pPr>
            <a:endParaRPr lang="ru-RU" b="1" dirty="0" smtClean="0"/>
          </a:p>
          <a:p>
            <a:pPr algn="ctr">
              <a:lnSpc>
                <a:spcPct val="80000"/>
              </a:lnSpc>
              <a:defRPr/>
            </a:pPr>
            <a:r>
              <a:rPr lang="ru-RU" sz="1400" dirty="0" smtClean="0"/>
              <a:t>		</a:t>
            </a:r>
          </a:p>
        </p:txBody>
      </p:sp>
      <p:sp>
        <p:nvSpPr>
          <p:cNvPr id="6" name="Прямоугольник 2"/>
          <p:cNvSpPr>
            <a:spLocks noChangeArrowheads="1"/>
          </p:cNvSpPr>
          <p:nvPr/>
        </p:nvSpPr>
        <p:spPr bwMode="auto">
          <a:xfrm>
            <a:off x="2590800" y="4303455"/>
            <a:ext cx="57912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Я </a:t>
            </a:r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СЧИТАЮ ПРОФЕССИЮ 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СВОЕЙ БАБУШКИ,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САМОЙ ВАЖНОЙ! </a:t>
            </a:r>
            <a:endParaRPr lang="ru-RU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 eaLnBrk="1" hangingPunct="1">
              <a:lnSpc>
                <a:spcPct val="80000"/>
              </a:lnSpc>
              <a:defRPr/>
            </a:pPr>
            <a:endParaRPr lang="ru-RU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19600" y="6172200"/>
            <a:ext cx="4495800" cy="92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b="1" dirty="0" smtClean="0"/>
              <a:t>Автор слайда Попов Александр</a:t>
            </a:r>
          </a:p>
          <a:p>
            <a:pPr algn="ctr">
              <a:lnSpc>
                <a:spcPct val="80000"/>
              </a:lnSpc>
              <a:defRPr/>
            </a:pPr>
            <a:r>
              <a:rPr lang="ru-RU" b="1" dirty="0" smtClean="0"/>
              <a:t>ученик  2 класса</a:t>
            </a:r>
          </a:p>
          <a:p>
            <a:pPr algn="ctr">
              <a:lnSpc>
                <a:spcPct val="80000"/>
              </a:lnSpc>
              <a:defRPr/>
            </a:pPr>
            <a:endParaRPr lang="ru-RU" b="1" dirty="0" smtClean="0"/>
          </a:p>
          <a:p>
            <a:pPr algn="ctr">
              <a:lnSpc>
                <a:spcPct val="80000"/>
              </a:lnSpc>
              <a:defRPr/>
            </a:pPr>
            <a:r>
              <a:rPr lang="ru-RU" sz="1400" dirty="0" smtClean="0"/>
              <a:t>		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316</Words>
  <Application>Microsoft Office PowerPoint</Application>
  <PresentationFormat>Экран (4:3)</PresentationFormat>
  <Paragraphs>119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/>
  <cp:lastModifiedBy>user</cp:lastModifiedBy>
  <cp:revision>13</cp:revision>
  <dcterms:created xsi:type="dcterms:W3CDTF">2006-08-16T00:00:00Z</dcterms:created>
  <dcterms:modified xsi:type="dcterms:W3CDTF">2020-08-30T09:48:56Z</dcterms:modified>
</cp:coreProperties>
</file>