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72" r:id="rId3"/>
    <p:sldId id="262" r:id="rId4"/>
    <p:sldId id="263" r:id="rId5"/>
    <p:sldId id="265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F284"/>
    <a:srgbClr val="8FF5A2"/>
    <a:srgbClr val="B9F9C5"/>
    <a:srgbClr val="990000"/>
    <a:srgbClr val="266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ED4D5-7B74-489F-BDD6-34D4F66C454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43A8-83BB-4F3E-B37E-9666839F6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85CC-C453-41B2-9003-DE68654D7204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E570-AAAC-4064-B727-A5AA38478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56F3-34DC-4E9A-8B50-BEEB9491338B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2DC2-D7AD-4B04-8AF0-1E221EF63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9A63-5B16-4024-BB3C-3E758125BB25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C4EE-F47E-4BE4-B288-3AED84AAC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6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A492-C76C-4B76-9276-C612E487D7E4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4E62-17C9-41E2-B375-B0EB21622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4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43DB-1903-4968-B342-0E44A2DDB32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7758-A767-4058-ACAA-4D3DA68FB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0EC8-FC5D-4613-A8DC-8E0C14E59343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BD69-B828-42BB-9F1B-B07F23EA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0168-96E3-4A28-A253-3DA5561B9DB0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4CA8-EA09-4B0E-82A6-FEBD09D29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14D93-0D1D-4854-9CCE-8270A8DB6121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E196-1E69-4E01-9DBA-EACDD1D3D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3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BE59-90E0-4E9E-93BA-1334F7AA567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4CB7-3595-4441-92EE-9FB899A13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8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8081-3D7C-488F-A0D1-CD16FF50C499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A031-5759-41C2-86BB-7F4B0277E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0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2B9F-7B33-4646-B59A-4978D42C33E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D901-BBF5-4B21-A0B4-D06E711DC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3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6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EBB2C-AEC8-4725-8E16-3508770EA14F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6C0C3-65B0-43CE-AE7D-14571A4CC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3;&#1072;&#1095;&#1072;&#1083;&#1100;&#1085;&#1072;&#1103;%20&#1096;&#1082;&#1086;&#1083;&#1072;_&#1088;&#1077;&#1095;&#1077;&#1074;&#1072;&#1103;%20&#1079;&#1072;&#1088;&#1103;&#1076;&#1082;&#1072;.av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69824" y="2132856"/>
            <a:ext cx="7920880" cy="2553891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Особенности организации и проведения </a:t>
            </a:r>
            <a:endParaRPr lang="ru-RU" sz="3200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речевой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зарядки на уроке </a:t>
            </a:r>
            <a:endParaRPr lang="ru-RU" sz="3200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самоподготовке</a:t>
            </a:r>
          </a:p>
        </p:txBody>
      </p:sp>
      <p:pic>
        <p:nvPicPr>
          <p:cNvPr id="3" name="Picture 3" descr="C:\Users\ultra\Desktop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" y="116632"/>
            <a:ext cx="9936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3821" cy="1143000"/>
          </a:xfrm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№ 6»</a:t>
            </a:r>
            <a:endParaRPr lang="ru-RU" sz="1800" dirty="0">
              <a:solidFill>
                <a:schemeClr val="bg1">
                  <a:lumMod val="1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9385" y="5301208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Карпова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А.С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учитель-дефектолог КГБОУ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ШИ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6;</a:t>
            </a:r>
          </a:p>
          <a:p>
            <a:pPr algn="r">
              <a:lnSpc>
                <a:spcPct val="150000"/>
              </a:lnSpc>
            </a:pP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Блинова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Е.Н.,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учитель начальных классов КГБОУ ШИ 6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088" y="126876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Фонетическая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(речевая) зарядка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тренировочные упражнения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проводятся на общеобразовательных уроках и самоподготовке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елью: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47675" indent="-447675" algn="just">
              <a:buSzPct val="130000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автоматизации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ранее усвоенных произносительных навыков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предупреждения 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47675" indent="-447675" algn="just">
              <a:buSzPct val="130000"/>
              <a:buBlip>
                <a:blip r:embed="rId2"/>
              </a:buBlip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47675" indent="-447675" algn="just">
              <a:buSzPct val="130000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подготовки обучающихся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восприятию материала, который будет изучаться или закрепляться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уроке (самоподготовке).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5976664" cy="105560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правила проведения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речевой зарядки: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99" y="1628800"/>
            <a:ext cx="828092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>
              <a:buSzPct val="120000"/>
              <a:buBlip>
                <a:blip r:embed="rId2"/>
              </a:buBlip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Речевая зарядка проводится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начале первого урока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начальной школе,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каждом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общеобразовательном уроке в основной школе и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самоподготовке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628650" indent="-628650" algn="just">
              <a:buSzPct val="120000"/>
              <a:buBlip>
                <a:blip r:embed="rId2"/>
              </a:buBlip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628650" indent="-628650" algn="just">
              <a:buSzPct val="120000"/>
              <a:buBlip>
                <a:blip r:embed="rId2"/>
              </a:buBlip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Речевая зарядка на уроке или самоподготовке занимает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5-7 минут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28650" indent="-628650" algn="just">
              <a:buSzPct val="120000"/>
              <a:buBlip>
                <a:blip r:embed="rId2"/>
              </a:buBlip>
            </a:pPr>
            <a:endParaRPr lang="ru-RU" sz="2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indent="-628650" algn="just">
              <a:buSzPct val="120000"/>
              <a:buBlip>
                <a:blip r:embed="rId2"/>
              </a:buBlip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Речевой материал должен быть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фонетически обработан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(проставлено ударение, надстрочные знаки);</a:t>
            </a:r>
          </a:p>
          <a:p>
            <a:pPr marL="628650" indent="-628650" algn="just">
              <a:buSzPct val="120000"/>
              <a:buBlip>
                <a:blip r:embed="rId2"/>
              </a:buBlip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628650" indent="-628650" algn="just">
              <a:buSzPct val="120000"/>
              <a:buBlip>
                <a:blip r:embed="rId2"/>
              </a:buBlip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Учитель обязательно должен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исправлять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неправильно произнесенный детьми речевой материал, давая при этом собственный образец произношения.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832" y="1124744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Проверка режима усиления;</a:t>
            </a:r>
          </a:p>
          <a:p>
            <a:pPr marL="514350" indent="-514350" algn="just">
              <a:buAutoNum type="arabicPeriod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Предъявление на слух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«пёстрого речевого материала»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AutoNum type="arabicPeriod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над речевым материалом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28" y="260648"/>
            <a:ext cx="5976664" cy="57888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речевой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зарядки: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454292"/>
            <a:ext cx="2808312" cy="3111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Начальная школа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произносительных навыков обучающихся: работа над произношением звуков в слогах, словах, фразах, работа над речевым дыханием, голосом, интонацией.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2720" y="3777874"/>
            <a:ext cx="2641448" cy="25538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Основная школа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труднопроизносимых слов, словосочетаний, фраз, терминов по предмету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504447"/>
            <a:ext cx="2592288" cy="3111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Самоподготовка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Проговаривание труднопроизносимых слов, словосочетаний, фраз, терминов по всем предметам, по которым будет выполняться домашнее задание.</a:t>
            </a:r>
          </a:p>
        </p:txBody>
      </p: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 flipH="1">
            <a:off x="1799692" y="2927818"/>
            <a:ext cx="1198334" cy="526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2987824" y="2940626"/>
            <a:ext cx="1775620" cy="837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2998025" y="2927818"/>
            <a:ext cx="4598311" cy="576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2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6633"/>
            <a:ext cx="6192688" cy="85129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 зарядка на уроке ФГС в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3 «А»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классе</a:t>
            </a:r>
          </a:p>
          <a:p>
            <a:pPr algn="ctr"/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(учитель </a:t>
            </a:r>
            <a:r>
              <a:rPr lang="ru-RU" sz="2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Е.Н.)</a:t>
            </a:r>
            <a:endParaRPr lang="ru-RU" sz="2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5" y="1268760"/>
            <a:ext cx="819242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3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09489"/>
            <a:ext cx="864096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08920"/>
            <a:ext cx="8229600" cy="114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Речевая зарядка на самоподготовке»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264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№ 6»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Мастер-класс  «Речевая зарядка на самоподготовке»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2022-10-16T01:00:45Z</dcterms:created>
  <dcterms:modified xsi:type="dcterms:W3CDTF">2023-03-29T04:26:53Z</dcterms:modified>
</cp:coreProperties>
</file>