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0" r:id="rId3"/>
    <p:sldId id="289" r:id="rId4"/>
    <p:sldId id="257" r:id="rId5"/>
    <p:sldId id="28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9999"/>
    <a:srgbClr val="FFFF99"/>
    <a:srgbClr val="CC00FF"/>
    <a:srgbClr val="CC3300"/>
    <a:srgbClr val="FF9933"/>
    <a:srgbClr val="FF66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C84275A-C100-419D-9125-6CF07E4FC622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FA8CE2-9271-4D70-9B51-98DBDC18A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E9596-43F0-4D68-ACC1-8436BDD6B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B25E-E3A8-4C24-A7D9-09C5A6D6A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CF385-E9E8-4D2E-8F90-D3C70ECCF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3A9F-BF87-4CE4-B8B6-636A678DD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3F08-D612-4DF1-95F7-3237ED5F4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DAA5-DCDA-4195-89DC-72908E04A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E875-686F-4E96-BF0E-C887EB60F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073B-0332-4235-A27F-0E8F23A2B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03ED-874B-4898-9A10-88AC149E0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A95C-8157-48CA-B101-F5451ED1D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5C4E1-D040-4A57-B565-FEA8E62F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5C0A9-A7F2-4BDB-B76C-AD61915D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A4787E-B3DC-48F7-85D2-5D0455CB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4289"/>
            <a:ext cx="8964613" cy="1127149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Торжественное открытие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социального проекта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Доброта в твоём сердце»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A50021"/>
              </a:solidFill>
            </a:endParaRPr>
          </a:p>
        </p:txBody>
      </p:sp>
      <p:pic>
        <p:nvPicPr>
          <p:cNvPr id="15362" name="Picture 5" descr="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0350"/>
            <a:ext cx="431482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C_0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DSC_0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437063"/>
            <a:ext cx="26955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DSC_00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565400"/>
            <a:ext cx="3200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DSC_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5038725"/>
            <a:ext cx="27527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DSC_00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437063"/>
            <a:ext cx="23241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386662" cy="200024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Дарите друг другу сердца и улыбки»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Проект Доброта в твоём сердце\DSC_02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592935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:\классный час\5742c64de29c0fa8960ed1a63542e99f_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21288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:\классный час\5742c64de29c0fa8960ed1a63542e99f_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5162" y="4714875"/>
            <a:ext cx="21288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Проект Доброта в твоём сердце\DSC_03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1"/>
            <a:ext cx="377262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Проект Доброта в твоём сердце\DSC_03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43380"/>
            <a:ext cx="400049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роект Доброта в твоём сердце\DSC_03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1"/>
            <a:ext cx="885828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«Изготовление гирлянды дружбы и доброты»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Проект Доброта в твоём сердце\DSC_04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9"/>
            <a:ext cx="42862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2"/>
          <p:cNvSpPr>
            <a:spLocks noChangeArrowheads="1" noChangeShapeType="1" noTextEdit="1"/>
          </p:cNvSpPr>
          <p:nvPr/>
        </p:nvSpPr>
        <p:spPr bwMode="auto">
          <a:xfrm>
            <a:off x="1071538" y="214291"/>
            <a:ext cx="7286676" cy="10715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доброта</a:t>
            </a:r>
          </a:p>
        </p:txBody>
      </p:sp>
      <p:pic>
        <p:nvPicPr>
          <p:cNvPr id="16387" name="Picture 4" descr="1209583660serd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500570"/>
            <a:ext cx="3313086" cy="219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Проект Доброта в твоём сердце\Доброта стенд\DSC_0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51435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Проект Доброта в твоём сердце\Доброта стенд\DSC_02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500570"/>
            <a:ext cx="32861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7920038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Слайд 1</vt:lpstr>
      <vt:lpstr>«Дарите друг другу сердца и улыбки»</vt:lpstr>
      <vt:lpstr>Слайд 3</vt:lpstr>
      <vt:lpstr>Слайд 4</vt:lpstr>
      <vt:lpstr>Слайд 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55</cp:revision>
  <dcterms:created xsi:type="dcterms:W3CDTF">2011-02-10T14:43:37Z</dcterms:created>
  <dcterms:modified xsi:type="dcterms:W3CDTF">2016-11-27T10:01:28Z</dcterms:modified>
</cp:coreProperties>
</file>