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82" r:id="rId3"/>
    <p:sldId id="265" r:id="rId4"/>
    <p:sldId id="257" r:id="rId5"/>
    <p:sldId id="267" r:id="rId6"/>
    <p:sldId id="273" r:id="rId7"/>
    <p:sldId id="262" r:id="rId8"/>
    <p:sldId id="261" r:id="rId9"/>
    <p:sldId id="259" r:id="rId10"/>
    <p:sldId id="278" r:id="rId11"/>
    <p:sldId id="279" r:id="rId12"/>
    <p:sldId id="277" r:id="rId13"/>
    <p:sldId id="28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63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44265-1819-41A0-B568-AF1E59D1B3A7}" type="datetimeFigureOut">
              <a:rPr lang="ru-RU" smtClean="0"/>
              <a:t>11.02.2016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1BD9D-C31A-4664-856E-D3431C4852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44265-1819-41A0-B568-AF1E59D1B3A7}" type="datetimeFigureOut">
              <a:rPr lang="ru-RU" smtClean="0"/>
              <a:t>11.02.2016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1BD9D-C31A-4664-856E-D3431C4852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44265-1819-41A0-B568-AF1E59D1B3A7}" type="datetimeFigureOut">
              <a:rPr lang="ru-RU" smtClean="0"/>
              <a:t>11.02.2016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1BD9D-C31A-4664-856E-D3431C4852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44265-1819-41A0-B568-AF1E59D1B3A7}" type="datetimeFigureOut">
              <a:rPr lang="ru-RU" smtClean="0"/>
              <a:t>11.02.2016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1BD9D-C31A-4664-856E-D3431C4852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44265-1819-41A0-B568-AF1E59D1B3A7}" type="datetimeFigureOut">
              <a:rPr lang="ru-RU" smtClean="0"/>
              <a:t>11.02.2016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1BD9D-C31A-4664-856E-D3431C4852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44265-1819-41A0-B568-AF1E59D1B3A7}" type="datetimeFigureOut">
              <a:rPr lang="ru-RU" smtClean="0"/>
              <a:t>11.02.2016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1BD9D-C31A-4664-856E-D3431C4852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44265-1819-41A0-B568-AF1E59D1B3A7}" type="datetimeFigureOut">
              <a:rPr lang="ru-RU" smtClean="0"/>
              <a:t>11.02.2016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1BD9D-C31A-4664-856E-D3431C4852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44265-1819-41A0-B568-AF1E59D1B3A7}" type="datetimeFigureOut">
              <a:rPr lang="ru-RU" smtClean="0"/>
              <a:t>11.02.2016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1BD9D-C31A-4664-856E-D3431C4852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44265-1819-41A0-B568-AF1E59D1B3A7}" type="datetimeFigureOut">
              <a:rPr lang="ru-RU" smtClean="0"/>
              <a:t>11.02.2016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1BD9D-C31A-4664-856E-D3431C4852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44265-1819-41A0-B568-AF1E59D1B3A7}" type="datetimeFigureOut">
              <a:rPr lang="ru-RU" smtClean="0"/>
              <a:t>11.02.2016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1BD9D-C31A-4664-856E-D3431C4852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44265-1819-41A0-B568-AF1E59D1B3A7}" type="datetimeFigureOut">
              <a:rPr lang="ru-RU" smtClean="0"/>
              <a:t>11.02.2016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1BD9D-C31A-4664-856E-D3431C4852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744265-1819-41A0-B568-AF1E59D1B3A7}" type="datetimeFigureOut">
              <a:rPr lang="ru-RU" smtClean="0"/>
              <a:t>11.02.2016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31BD9D-C31A-4664-856E-D3431C4852D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476673"/>
            <a:ext cx="8496944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Хабаровск КГБСКОУ СКШИ» ВИДА 6</a:t>
            </a:r>
          </a:p>
          <a:p>
            <a:endParaRPr lang="ru-RU" dirty="0"/>
          </a:p>
          <a:p>
            <a:endParaRPr lang="ru-RU" dirty="0" smtClean="0"/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Урок окружающего мира 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Тема « Моя Родина</a:t>
            </a:r>
            <a:r>
              <a:rPr lang="ru-RU" dirty="0" smtClean="0"/>
              <a:t>»</a:t>
            </a:r>
          </a:p>
          <a:p>
            <a:endParaRPr lang="ru-RU" dirty="0"/>
          </a:p>
          <a:p>
            <a:endParaRPr lang="ru-RU" dirty="0" smtClean="0"/>
          </a:p>
          <a:p>
            <a:pPr lvl="0"/>
            <a:r>
              <a:rPr lang="ru-RU" dirty="0" smtClean="0"/>
              <a:t>                                                            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</a:t>
            </a:r>
          </a:p>
          <a:p>
            <a:endParaRPr lang="ru-RU" dirty="0"/>
          </a:p>
          <a:p>
            <a:endParaRPr lang="ru-RU" dirty="0"/>
          </a:p>
          <a:p>
            <a:pPr lvl="0"/>
            <a:r>
              <a:rPr lang="ru-RU" sz="2400" b="1" dirty="0"/>
              <a:t>Учитель начальных классов </a:t>
            </a:r>
            <a:r>
              <a:rPr lang="ru-RU" sz="2400" b="1" dirty="0" err="1"/>
              <a:t>Родик</a:t>
            </a:r>
            <a:r>
              <a:rPr lang="ru-RU" sz="2400" b="1" dirty="0"/>
              <a:t> </a:t>
            </a:r>
            <a:r>
              <a:rPr lang="ru-RU" sz="2400" b="1" dirty="0" smtClean="0"/>
              <a:t>М.Б                   </a:t>
            </a:r>
            <a:r>
              <a:rPr lang="ru-RU" sz="2400" b="1" dirty="0" smtClean="0">
                <a:solidFill>
                  <a:prstClr val="black"/>
                </a:solidFill>
              </a:rPr>
              <a:t>2016г</a:t>
            </a:r>
          </a:p>
          <a:p>
            <a:pPr lvl="0"/>
            <a:endParaRPr lang="ru-RU" sz="2400" b="1" dirty="0">
              <a:solidFill>
                <a:prstClr val="black"/>
              </a:solidFill>
            </a:endParaRPr>
          </a:p>
          <a:p>
            <a:pPr lvl="0"/>
            <a:r>
              <a:rPr lang="ru-RU" sz="2400" b="1" dirty="0" smtClean="0">
                <a:solidFill>
                  <a:prstClr val="black"/>
                </a:solidFill>
              </a:rPr>
              <a:t>Данная презентация поможет  ученикам начальных классов овладеть первоначальными знаниями и речевым материалом по теме « Моя Родина»</a:t>
            </a:r>
            <a:endParaRPr lang="ru-RU" sz="2400" b="1" dirty="0">
              <a:solidFill>
                <a:prstClr val="black"/>
              </a:solidFill>
            </a:endParaRPr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1042268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DNS\Desktop\загружено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60648"/>
            <a:ext cx="8136904" cy="61026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188640"/>
            <a:ext cx="59088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err="1" smtClean="0">
                <a:solidFill>
                  <a:srgbClr val="FF0000"/>
                </a:solidFill>
              </a:rPr>
              <a:t>По</a:t>
            </a:r>
            <a:r>
              <a:rPr lang="ru-RU" sz="4800" b="1" dirty="0" err="1" smtClean="0">
                <a:solidFill>
                  <a:srgbClr val="FF0000"/>
                </a:solidFill>
                <a:latin typeface="Calibri"/>
              </a:rPr>
              <a:t>̅</a:t>
            </a:r>
            <a:r>
              <a:rPr lang="ru-RU" sz="4800" b="1" dirty="0" err="1" smtClean="0">
                <a:solidFill>
                  <a:srgbClr val="FF0000"/>
                </a:solidFill>
              </a:rPr>
              <a:t>дведём</a:t>
            </a:r>
            <a:r>
              <a:rPr lang="ru-RU" sz="4800" b="1" dirty="0" smtClean="0">
                <a:solidFill>
                  <a:srgbClr val="FF0000"/>
                </a:solidFill>
              </a:rPr>
              <a:t> итог урока</a:t>
            </a:r>
          </a:p>
          <a:p>
            <a:endParaRPr lang="ru-RU" sz="4800" b="1" dirty="0">
              <a:solidFill>
                <a:srgbClr val="FF0000"/>
              </a:solidFill>
            </a:endParaRPr>
          </a:p>
        </p:txBody>
      </p:sp>
      <p:pic>
        <p:nvPicPr>
          <p:cNvPr id="3" name="Picture 7" descr="Image15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2708920"/>
            <a:ext cx="3037587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9" descr="Image14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132856"/>
            <a:ext cx="2376488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C:\Users\DNS\Desktop\a923edbd01fd64035d44f37436efb27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1412776"/>
            <a:ext cx="3236524" cy="2429882"/>
          </a:xfrm>
          <a:prstGeom prst="rect">
            <a:avLst/>
          </a:prstGeom>
          <a:noFill/>
        </p:spPr>
      </p:pic>
      <p:pic>
        <p:nvPicPr>
          <p:cNvPr id="8" name="Picture 2" descr="C:\Users\DNS\Desktop\загружено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47424" y="3933056"/>
            <a:ext cx="3217063" cy="252028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51520" y="5013176"/>
            <a:ext cx="5400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Как называется наша Родина?</a:t>
            </a:r>
            <a:br>
              <a:rPr lang="ru-RU" dirty="0" smtClean="0"/>
            </a:br>
            <a:r>
              <a:rPr lang="ru-RU" dirty="0" smtClean="0"/>
              <a:t>Как называется главный город России.?</a:t>
            </a:r>
            <a:br>
              <a:rPr lang="ru-RU" dirty="0" smtClean="0"/>
            </a:br>
            <a:r>
              <a:rPr lang="ru-RU" dirty="0" smtClean="0"/>
              <a:t>Какие символы России запомнил?</a:t>
            </a:r>
            <a:br>
              <a:rPr lang="ru-RU" dirty="0" smtClean="0"/>
            </a:br>
            <a:r>
              <a:rPr lang="ru-RU" dirty="0" smtClean="0"/>
              <a:t>Назови имя, отчество и фамилию нашего президента.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732240" y="1556792"/>
            <a:ext cx="930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Москва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3568" y="1268760"/>
            <a:ext cx="13953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</a:rPr>
              <a:t>Россия</a:t>
            </a:r>
            <a:endParaRPr lang="ru-RU" sz="3200" b="1" dirty="0">
              <a:solidFill>
                <a:srgbClr val="00B05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39752" y="1340768"/>
            <a:ext cx="11521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</a:rPr>
              <a:t>флаг</a:t>
            </a:r>
            <a:endParaRPr lang="ru-RU" sz="3200" b="1" dirty="0">
              <a:solidFill>
                <a:srgbClr val="00B05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63888" y="1340768"/>
            <a:ext cx="86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</a:rPr>
              <a:t>герб</a:t>
            </a:r>
            <a:endParaRPr lang="ru-RU" sz="2400" b="1" dirty="0">
              <a:solidFill>
                <a:srgbClr val="00B05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99992" y="1340768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</a:rPr>
              <a:t>Гимн</a:t>
            </a:r>
            <a:endParaRPr lang="ru-RU" sz="28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6" descr="WB02106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WordArt 4"/>
          <p:cNvSpPr>
            <a:spLocks noChangeArrowheads="1" noChangeShapeType="1" noTextEdit="1"/>
          </p:cNvSpPr>
          <p:nvPr/>
        </p:nvSpPr>
        <p:spPr bwMode="auto">
          <a:xfrm>
            <a:off x="1835150" y="3357563"/>
            <a:ext cx="5257800" cy="1577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Хабаровске</a:t>
            </a:r>
          </a:p>
        </p:txBody>
      </p:sp>
      <p:sp>
        <p:nvSpPr>
          <p:cNvPr id="16388" name="WordArt 5"/>
          <p:cNvSpPr>
            <a:spLocks noChangeArrowheads="1" noChangeShapeType="1" noTextEdit="1"/>
          </p:cNvSpPr>
          <p:nvPr/>
        </p:nvSpPr>
        <p:spPr bwMode="auto">
          <a:xfrm>
            <a:off x="395288" y="404813"/>
            <a:ext cx="8569325" cy="2520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Мы живём в городе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476672"/>
            <a:ext cx="63367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Домашнее задание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Как называется наша Родина?</a:t>
            </a:r>
            <a:br>
              <a:rPr lang="ru-RU" dirty="0" smtClean="0"/>
            </a:br>
            <a:r>
              <a:rPr lang="ru-RU" dirty="0" smtClean="0"/>
              <a:t>Как называется главный город России.?</a:t>
            </a:r>
            <a:br>
              <a:rPr lang="ru-RU" dirty="0" smtClean="0"/>
            </a:br>
            <a:r>
              <a:rPr lang="ru-RU" dirty="0" smtClean="0"/>
              <a:t>Какие символы России запомнил?</a:t>
            </a:r>
            <a:br>
              <a:rPr lang="ru-RU" dirty="0" smtClean="0"/>
            </a:br>
            <a:r>
              <a:rPr lang="ru-RU" dirty="0" smtClean="0"/>
              <a:t>Назови имя, отчество и фамилию нашего президента.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На </a:t>
            </a:r>
            <a:r>
              <a:rPr lang="ru-RU" sz="3200" b="1" dirty="0" err="1" smtClean="0"/>
              <a:t>уро</a:t>
            </a:r>
            <a:r>
              <a:rPr lang="ru-RU" sz="3200" b="1" dirty="0" err="1" smtClean="0">
                <a:latin typeface="Calibri"/>
              </a:rPr>
              <a:t>́</a:t>
            </a:r>
            <a:r>
              <a:rPr lang="ru-RU" sz="3200" b="1" dirty="0" err="1" smtClean="0"/>
              <a:t>ке</a:t>
            </a:r>
            <a:r>
              <a:rPr lang="ru-RU" sz="3200" b="1" dirty="0" smtClean="0"/>
              <a:t> будем </a:t>
            </a:r>
            <a:r>
              <a:rPr lang="ru-RU" sz="3200" b="1" dirty="0" err="1" smtClean="0"/>
              <a:t>го</a:t>
            </a:r>
            <a:r>
              <a:rPr lang="ru-RU" sz="3200" b="1" dirty="0" err="1" smtClean="0">
                <a:latin typeface="Calibri"/>
              </a:rPr>
              <a:t>̅</a:t>
            </a:r>
            <a:r>
              <a:rPr lang="ru-RU" sz="3200" b="1" dirty="0" err="1" smtClean="0"/>
              <a:t>во</a:t>
            </a:r>
            <a:r>
              <a:rPr lang="ru-RU" sz="3200" b="1" dirty="0" err="1" smtClean="0">
                <a:latin typeface="Calibri"/>
              </a:rPr>
              <a:t>̅</a:t>
            </a:r>
            <a:r>
              <a:rPr lang="ru-RU" sz="3200" b="1" dirty="0" err="1" smtClean="0"/>
              <a:t>рить</a:t>
            </a:r>
            <a:r>
              <a:rPr lang="ru-RU" sz="3200" b="1" dirty="0" smtClean="0"/>
              <a:t> о </a:t>
            </a:r>
            <a:r>
              <a:rPr lang="ru-RU" sz="3200" b="1" dirty="0" err="1" smtClean="0"/>
              <a:t>на</a:t>
            </a:r>
            <a:r>
              <a:rPr lang="ru-RU" sz="3200" b="1" dirty="0" err="1" smtClean="0">
                <a:latin typeface="Calibri"/>
              </a:rPr>
              <a:t>́</a:t>
            </a:r>
            <a:r>
              <a:rPr lang="ru-RU" sz="3200" b="1" dirty="0" err="1" smtClean="0"/>
              <a:t>шей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Ро</a:t>
            </a:r>
            <a:r>
              <a:rPr lang="ru-RU" sz="3200" b="1" dirty="0" err="1" smtClean="0">
                <a:latin typeface="Calibri"/>
              </a:rPr>
              <a:t>́</a:t>
            </a:r>
            <a:r>
              <a:rPr lang="ru-RU" sz="3200" b="1" dirty="0" err="1" smtClean="0"/>
              <a:t>дине</a:t>
            </a:r>
            <a:r>
              <a:rPr lang="ru-RU" sz="3200" b="1" dirty="0" smtClean="0"/>
              <a:t>.</a:t>
            </a:r>
            <a:endParaRPr lang="ru-RU" sz="32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115616" y="332656"/>
            <a:ext cx="652351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prstClr val="black"/>
                </a:solidFill>
              </a:rPr>
              <a:t>Урок  </a:t>
            </a:r>
            <a:r>
              <a:rPr lang="ru-RU" sz="4400" b="1" dirty="0" err="1" smtClean="0">
                <a:solidFill>
                  <a:prstClr val="black"/>
                </a:solidFill>
              </a:rPr>
              <a:t>о̅кружа́ющего</a:t>
            </a:r>
            <a:r>
              <a:rPr lang="ru-RU" sz="4400" b="1" dirty="0" smtClean="0">
                <a:solidFill>
                  <a:prstClr val="black"/>
                </a:solidFill>
              </a:rPr>
              <a:t> </a:t>
            </a:r>
            <a:r>
              <a:rPr lang="ru-RU" sz="4400" b="1" dirty="0" err="1" smtClean="0">
                <a:solidFill>
                  <a:prstClr val="black"/>
                </a:solidFill>
              </a:rPr>
              <a:t>ми̅ра</a:t>
            </a:r>
            <a:endParaRPr lang="ru-RU" sz="4400" b="1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1340768"/>
            <a:ext cx="7056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prstClr val="black"/>
                </a:solidFill>
              </a:rPr>
              <a:t>Тема урока « </a:t>
            </a:r>
            <a:r>
              <a:rPr lang="ru-RU" sz="4000" b="1" dirty="0" err="1" smtClean="0">
                <a:solidFill>
                  <a:prstClr val="black"/>
                </a:solidFill>
              </a:rPr>
              <a:t>Мо̅я</a:t>
            </a:r>
            <a:r>
              <a:rPr lang="ru-RU" sz="4000" b="1" dirty="0" smtClean="0">
                <a:solidFill>
                  <a:prstClr val="black"/>
                </a:solidFill>
              </a:rPr>
              <a:t> </a:t>
            </a:r>
            <a:r>
              <a:rPr lang="ru-RU" sz="4000" b="1" dirty="0" err="1" smtClean="0">
                <a:solidFill>
                  <a:prstClr val="black"/>
                </a:solidFill>
              </a:rPr>
              <a:t>Ро́дина</a:t>
            </a:r>
            <a:r>
              <a:rPr lang="ru-RU" sz="4000" b="1" dirty="0" smtClean="0">
                <a:solidFill>
                  <a:prstClr val="black"/>
                </a:solidFill>
              </a:rPr>
              <a:t>»</a:t>
            </a:r>
            <a:endParaRPr lang="ru-RU" sz="4000" b="1" dirty="0">
              <a:solidFill>
                <a:prstClr val="black"/>
              </a:solidFill>
            </a:endParaRPr>
          </a:p>
        </p:txBody>
      </p:sp>
      <p:pic>
        <p:nvPicPr>
          <p:cNvPr id="4098" name="Picture 2" descr="C:\Users\DNS\Desktop\Родина -это Росс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3203815"/>
            <a:ext cx="3435641" cy="3654185"/>
          </a:xfrm>
          <a:prstGeom prst="rect">
            <a:avLst/>
          </a:prstGeom>
          <a:noFill/>
        </p:spPr>
      </p:pic>
      <p:pic>
        <p:nvPicPr>
          <p:cNvPr id="4099" name="Picture 3" descr="C:\Users\DNS\Desktop\0005-005-Dostoprimechatelnosti-Moskv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429000"/>
            <a:ext cx="4032448" cy="30243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0760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260648"/>
            <a:ext cx="65527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         </a:t>
            </a:r>
            <a:r>
              <a:rPr lang="ru-RU" sz="4000" b="1" dirty="0" err="1" smtClean="0"/>
              <a:t>Календа</a:t>
            </a:r>
            <a:r>
              <a:rPr lang="ru-RU" sz="4000" b="1" dirty="0" err="1" smtClean="0">
                <a:latin typeface="Calibri"/>
              </a:rPr>
              <a:t>́</a:t>
            </a:r>
            <a:r>
              <a:rPr lang="ru-RU" sz="4000" b="1" dirty="0" err="1" smtClean="0"/>
              <a:t>рная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мину</a:t>
            </a:r>
            <a:r>
              <a:rPr lang="ru-RU" sz="4000" b="1" dirty="0" err="1" smtClean="0">
                <a:latin typeface="Calibri"/>
              </a:rPr>
              <a:t>́</a:t>
            </a:r>
            <a:r>
              <a:rPr lang="ru-RU" sz="4000" b="1" dirty="0" err="1" smtClean="0"/>
              <a:t>тка</a:t>
            </a:r>
            <a:endParaRPr lang="ru-RU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11560" y="1124744"/>
            <a:ext cx="763284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                            </a:t>
            </a:r>
            <a:r>
              <a:rPr lang="ru-RU" dirty="0" err="1" smtClean="0">
                <a:solidFill>
                  <a:srgbClr val="00B0F0"/>
                </a:solidFill>
              </a:rPr>
              <a:t>сейча</a:t>
            </a:r>
            <a:r>
              <a:rPr lang="ru-RU" dirty="0" err="1" smtClean="0">
                <a:solidFill>
                  <a:srgbClr val="00B0F0"/>
                </a:solidFill>
                <a:latin typeface="Calibri"/>
              </a:rPr>
              <a:t>́</a:t>
            </a:r>
            <a:r>
              <a:rPr lang="ru-RU" dirty="0" err="1" smtClean="0">
                <a:solidFill>
                  <a:srgbClr val="00B0F0"/>
                </a:solidFill>
              </a:rPr>
              <a:t>с</a:t>
            </a:r>
            <a:r>
              <a:rPr lang="ru-RU" dirty="0" smtClean="0">
                <a:solidFill>
                  <a:srgbClr val="00B0F0"/>
                </a:solidFill>
              </a:rPr>
              <a:t>?</a:t>
            </a:r>
            <a:r>
              <a:rPr lang="ru-RU" dirty="0" smtClean="0"/>
              <a:t>               </a:t>
            </a:r>
            <a:r>
              <a:rPr lang="ru-RU" sz="2400" b="1" i="1" dirty="0" smtClean="0">
                <a:solidFill>
                  <a:srgbClr val="00B0F0"/>
                </a:solidFill>
              </a:rPr>
              <a:t>зима</a:t>
            </a:r>
            <a:r>
              <a:rPr lang="ru-RU" dirty="0" smtClean="0">
                <a:solidFill>
                  <a:srgbClr val="00B0F0"/>
                </a:solidFill>
              </a:rPr>
              <a:t/>
            </a:r>
            <a:br>
              <a:rPr lang="ru-RU" dirty="0" smtClean="0">
                <a:solidFill>
                  <a:srgbClr val="00B0F0"/>
                </a:solidFill>
              </a:rPr>
            </a:br>
            <a:r>
              <a:rPr lang="ru-RU" dirty="0" smtClean="0">
                <a:solidFill>
                  <a:srgbClr val="00B0F0"/>
                </a:solidFill>
              </a:rPr>
              <a:t>1. </a:t>
            </a:r>
            <a:r>
              <a:rPr lang="ru-RU" dirty="0" err="1" smtClean="0">
                <a:solidFill>
                  <a:srgbClr val="00B0F0"/>
                </a:solidFill>
              </a:rPr>
              <a:t>Како</a:t>
            </a:r>
            <a:r>
              <a:rPr lang="ru-RU" dirty="0" err="1" smtClean="0">
                <a:solidFill>
                  <a:srgbClr val="00B0F0"/>
                </a:solidFill>
                <a:latin typeface="Calibri"/>
              </a:rPr>
              <a:t>́</a:t>
            </a:r>
            <a:r>
              <a:rPr lang="ru-RU" dirty="0" err="1" smtClean="0">
                <a:solidFill>
                  <a:srgbClr val="00B0F0"/>
                </a:solidFill>
              </a:rPr>
              <a:t>е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вре</a:t>
            </a:r>
            <a:r>
              <a:rPr lang="ru-RU" dirty="0" err="1" smtClean="0">
                <a:solidFill>
                  <a:srgbClr val="00B0F0"/>
                </a:solidFill>
                <a:latin typeface="Calibri"/>
              </a:rPr>
              <a:t>́</a:t>
            </a:r>
            <a:r>
              <a:rPr lang="ru-RU" dirty="0" err="1" smtClean="0">
                <a:solidFill>
                  <a:srgbClr val="00B0F0"/>
                </a:solidFill>
              </a:rPr>
              <a:t>мя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го</a:t>
            </a:r>
            <a:r>
              <a:rPr lang="ru-RU" dirty="0" err="1" smtClean="0">
                <a:solidFill>
                  <a:srgbClr val="00B0F0"/>
                </a:solidFill>
                <a:latin typeface="Calibri"/>
              </a:rPr>
              <a:t>́</a:t>
            </a:r>
            <a:r>
              <a:rPr lang="ru-RU" dirty="0" err="1" smtClean="0">
                <a:solidFill>
                  <a:srgbClr val="00B0F0"/>
                </a:solidFill>
              </a:rPr>
              <a:t>да</a:t>
            </a:r>
            <a:r>
              <a:rPr lang="ru-RU" dirty="0" smtClean="0">
                <a:solidFill>
                  <a:srgbClr val="00B0F0"/>
                </a:solidFill>
              </a:rPr>
              <a:t>         </a:t>
            </a:r>
            <a:r>
              <a:rPr lang="ru-RU" dirty="0" err="1" smtClean="0">
                <a:solidFill>
                  <a:srgbClr val="00B0F0"/>
                </a:solidFill>
              </a:rPr>
              <a:t>бы</a:t>
            </a:r>
            <a:r>
              <a:rPr lang="ru-RU" dirty="0" err="1" smtClean="0">
                <a:solidFill>
                  <a:srgbClr val="00B0F0"/>
                </a:solidFill>
                <a:latin typeface="Calibri"/>
              </a:rPr>
              <a:t>́</a:t>
            </a:r>
            <a:r>
              <a:rPr lang="ru-RU" dirty="0" err="1" smtClean="0">
                <a:solidFill>
                  <a:srgbClr val="00B0F0"/>
                </a:solidFill>
              </a:rPr>
              <a:t>ло</a:t>
            </a:r>
            <a:r>
              <a:rPr lang="ru-RU" dirty="0" smtClean="0">
                <a:solidFill>
                  <a:srgbClr val="00B0F0"/>
                </a:solidFill>
              </a:rPr>
              <a:t>?                </a:t>
            </a:r>
            <a:r>
              <a:rPr lang="ru-RU" sz="2400" b="1" i="1" dirty="0" smtClean="0">
                <a:solidFill>
                  <a:srgbClr val="00B0F0"/>
                </a:solidFill>
              </a:rPr>
              <a:t>осень</a:t>
            </a:r>
            <a:r>
              <a:rPr lang="ru-RU" dirty="0" smtClean="0">
                <a:solidFill>
                  <a:srgbClr val="00B0F0"/>
                </a:solidFill>
              </a:rPr>
              <a:t>            </a:t>
            </a:r>
            <a:br>
              <a:rPr lang="ru-RU" dirty="0" smtClean="0">
                <a:solidFill>
                  <a:srgbClr val="00B0F0"/>
                </a:solidFill>
              </a:rPr>
            </a:br>
            <a:r>
              <a:rPr lang="ru-RU" dirty="0" smtClean="0">
                <a:solidFill>
                  <a:srgbClr val="00B0F0"/>
                </a:solidFill>
              </a:rPr>
              <a:t>                                             </a:t>
            </a:r>
            <a:r>
              <a:rPr lang="ru-RU" dirty="0" err="1" smtClean="0">
                <a:solidFill>
                  <a:srgbClr val="00B0F0"/>
                </a:solidFill>
              </a:rPr>
              <a:t>бу</a:t>
            </a:r>
            <a:r>
              <a:rPr lang="ru-RU" dirty="0" err="1" smtClean="0">
                <a:solidFill>
                  <a:srgbClr val="00B0F0"/>
                </a:solidFill>
                <a:latin typeface="Calibri"/>
              </a:rPr>
              <a:t>́</a:t>
            </a:r>
            <a:r>
              <a:rPr lang="ru-RU" dirty="0" err="1" smtClean="0">
                <a:solidFill>
                  <a:srgbClr val="00B0F0"/>
                </a:solidFill>
              </a:rPr>
              <a:t>дет</a:t>
            </a:r>
            <a:r>
              <a:rPr lang="ru-RU" dirty="0" smtClean="0">
                <a:solidFill>
                  <a:srgbClr val="00B0F0"/>
                </a:solidFill>
              </a:rPr>
              <a:t>?                  </a:t>
            </a:r>
            <a:r>
              <a:rPr lang="ru-RU" sz="2400" b="1" i="1" dirty="0" smtClean="0">
                <a:solidFill>
                  <a:srgbClr val="00B0F0"/>
                </a:solidFill>
              </a:rPr>
              <a:t>весна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0070C0"/>
                </a:solidFill>
              </a:rPr>
              <a:t>2.Назо</a:t>
            </a:r>
            <a:r>
              <a:rPr lang="ru-RU" dirty="0" smtClean="0">
                <a:solidFill>
                  <a:srgbClr val="0070C0"/>
                </a:solidFill>
                <a:latin typeface="Calibri"/>
              </a:rPr>
              <a:t>̅</a:t>
            </a:r>
            <a:r>
              <a:rPr lang="ru-RU" dirty="0" smtClean="0">
                <a:solidFill>
                  <a:srgbClr val="0070C0"/>
                </a:solidFill>
              </a:rPr>
              <a:t>ви</a:t>
            </a:r>
            <a:r>
              <a:rPr lang="ru-RU" dirty="0" smtClean="0">
                <a:solidFill>
                  <a:srgbClr val="0070C0"/>
                </a:solidFill>
                <a:latin typeface="Calibri"/>
              </a:rPr>
              <a:t>́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ме</a:t>
            </a:r>
            <a:r>
              <a:rPr lang="ru-RU" dirty="0" err="1" smtClean="0">
                <a:solidFill>
                  <a:srgbClr val="0070C0"/>
                </a:solidFill>
                <a:latin typeface="Calibri"/>
              </a:rPr>
              <a:t>́</a:t>
            </a:r>
            <a:r>
              <a:rPr lang="ru-RU" dirty="0" err="1" smtClean="0">
                <a:solidFill>
                  <a:srgbClr val="0070C0"/>
                </a:solidFill>
              </a:rPr>
              <a:t>сяцы</a:t>
            </a:r>
            <a:r>
              <a:rPr lang="ru-RU" dirty="0" smtClean="0">
                <a:solidFill>
                  <a:srgbClr val="0070C0"/>
                </a:solidFill>
              </a:rPr>
              <a:t> зимы</a:t>
            </a:r>
            <a:r>
              <a:rPr lang="ru-RU" dirty="0" smtClean="0">
                <a:solidFill>
                  <a:srgbClr val="0070C0"/>
                </a:solidFill>
                <a:latin typeface="Calibri"/>
              </a:rPr>
              <a:t>́</a:t>
            </a:r>
            <a:r>
              <a:rPr lang="ru-RU" dirty="0" smtClean="0">
                <a:solidFill>
                  <a:srgbClr val="0070C0"/>
                </a:solidFill>
              </a:rPr>
              <a:t>.                               (</a:t>
            </a:r>
            <a:r>
              <a:rPr lang="ru-RU" sz="2000" b="1" i="1" dirty="0" err="1" smtClean="0">
                <a:solidFill>
                  <a:srgbClr val="0070C0"/>
                </a:solidFill>
              </a:rPr>
              <a:t>дека</a:t>
            </a:r>
            <a:r>
              <a:rPr lang="ru-RU" sz="2000" b="1" i="1" dirty="0" err="1" smtClean="0">
                <a:solidFill>
                  <a:srgbClr val="0070C0"/>
                </a:solidFill>
                <a:latin typeface="Calibri"/>
              </a:rPr>
              <a:t>́</a:t>
            </a:r>
            <a:r>
              <a:rPr lang="ru-RU" sz="2000" b="1" i="1" dirty="0" err="1" smtClean="0">
                <a:solidFill>
                  <a:srgbClr val="0070C0"/>
                </a:solidFill>
              </a:rPr>
              <a:t>брь</a:t>
            </a:r>
            <a:r>
              <a:rPr lang="ru-RU" sz="2000" b="1" i="1" dirty="0" smtClean="0">
                <a:solidFill>
                  <a:srgbClr val="0070C0"/>
                </a:solidFill>
              </a:rPr>
              <a:t>, январь, </a:t>
            </a:r>
            <a:r>
              <a:rPr lang="ru-RU" sz="2000" b="1" i="1" dirty="0" err="1" smtClean="0">
                <a:solidFill>
                  <a:srgbClr val="0070C0"/>
                </a:solidFill>
              </a:rPr>
              <a:t>февра</a:t>
            </a:r>
            <a:r>
              <a:rPr lang="ru-RU" sz="2000" b="1" i="1" dirty="0" err="1" smtClean="0">
                <a:solidFill>
                  <a:srgbClr val="0070C0"/>
                </a:solidFill>
                <a:latin typeface="Calibri"/>
              </a:rPr>
              <a:t>̅</a:t>
            </a:r>
            <a:r>
              <a:rPr lang="ru-RU" sz="2000" b="1" i="1" dirty="0" err="1" smtClean="0">
                <a:solidFill>
                  <a:srgbClr val="0070C0"/>
                </a:solidFill>
              </a:rPr>
              <a:t>ль</a:t>
            </a:r>
            <a:r>
              <a:rPr lang="ru-RU" dirty="0" smtClean="0"/>
              <a:t>)</a:t>
            </a:r>
            <a:br>
              <a:rPr lang="ru-RU" dirty="0" smtClean="0"/>
            </a:br>
            <a:r>
              <a:rPr lang="ru-RU" dirty="0" smtClean="0"/>
              <a:t>3.  </a:t>
            </a:r>
            <a:r>
              <a:rPr lang="ru-RU" dirty="0" err="1" smtClean="0">
                <a:solidFill>
                  <a:srgbClr val="7030A0"/>
                </a:solidFill>
              </a:rPr>
              <a:t>Како</a:t>
            </a:r>
            <a:r>
              <a:rPr lang="ru-RU" dirty="0" err="1" smtClean="0">
                <a:solidFill>
                  <a:srgbClr val="7030A0"/>
                </a:solidFill>
                <a:latin typeface="Calibri"/>
              </a:rPr>
              <a:t>́</a:t>
            </a:r>
            <a:r>
              <a:rPr lang="ru-RU" dirty="0" err="1" smtClean="0">
                <a:solidFill>
                  <a:srgbClr val="7030A0"/>
                </a:solidFill>
              </a:rPr>
              <a:t>й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сейча</a:t>
            </a:r>
            <a:r>
              <a:rPr lang="ru-RU" dirty="0" err="1" smtClean="0">
                <a:solidFill>
                  <a:srgbClr val="7030A0"/>
                </a:solidFill>
                <a:latin typeface="Calibri"/>
              </a:rPr>
              <a:t>́</a:t>
            </a:r>
            <a:r>
              <a:rPr lang="ru-RU" dirty="0" err="1" smtClean="0">
                <a:solidFill>
                  <a:srgbClr val="7030A0"/>
                </a:solidFill>
              </a:rPr>
              <a:t>с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ме</a:t>
            </a:r>
            <a:r>
              <a:rPr lang="ru-RU" dirty="0" err="1" smtClean="0">
                <a:solidFill>
                  <a:srgbClr val="7030A0"/>
                </a:solidFill>
                <a:latin typeface="Calibri"/>
              </a:rPr>
              <a:t>́</a:t>
            </a:r>
            <a:r>
              <a:rPr lang="ru-RU" dirty="0" err="1" smtClean="0">
                <a:solidFill>
                  <a:srgbClr val="7030A0"/>
                </a:solidFill>
              </a:rPr>
              <a:t>сяц</a:t>
            </a:r>
            <a:r>
              <a:rPr lang="ru-RU" dirty="0" smtClean="0">
                <a:solidFill>
                  <a:srgbClr val="7030A0"/>
                </a:solidFill>
              </a:rPr>
              <a:t>?                                </a:t>
            </a:r>
            <a:r>
              <a:rPr lang="ru-RU" i="1" dirty="0" err="1" smtClean="0">
                <a:solidFill>
                  <a:srgbClr val="7030A0"/>
                </a:solidFill>
              </a:rPr>
              <a:t>дека</a:t>
            </a:r>
            <a:r>
              <a:rPr lang="ru-RU" i="1" dirty="0" err="1" smtClean="0">
                <a:solidFill>
                  <a:srgbClr val="7030A0"/>
                </a:solidFill>
                <a:latin typeface="Calibri"/>
              </a:rPr>
              <a:t>́</a:t>
            </a:r>
            <a:r>
              <a:rPr lang="ru-RU" i="1" dirty="0" err="1" smtClean="0">
                <a:solidFill>
                  <a:srgbClr val="7030A0"/>
                </a:solidFill>
              </a:rPr>
              <a:t>брь</a:t>
            </a:r>
            <a:r>
              <a:rPr lang="ru-RU" dirty="0" smtClean="0">
                <a:solidFill>
                  <a:srgbClr val="7030A0"/>
                </a:solidFill>
              </a:rPr>
              <a:t/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     </a:t>
            </a:r>
            <a:r>
              <a:rPr lang="ru-RU" dirty="0" err="1" smtClean="0">
                <a:solidFill>
                  <a:srgbClr val="7030A0"/>
                </a:solidFill>
              </a:rPr>
              <a:t>Како</a:t>
            </a:r>
            <a:r>
              <a:rPr lang="ru-RU" dirty="0" err="1" smtClean="0">
                <a:solidFill>
                  <a:srgbClr val="7030A0"/>
                </a:solidFill>
                <a:latin typeface="Calibri"/>
              </a:rPr>
              <a:t>́</a:t>
            </a:r>
            <a:r>
              <a:rPr lang="ru-RU" dirty="0" err="1" smtClean="0">
                <a:solidFill>
                  <a:srgbClr val="7030A0"/>
                </a:solidFill>
              </a:rPr>
              <a:t>й</a:t>
            </a:r>
            <a:r>
              <a:rPr lang="ru-RU" dirty="0" smtClean="0">
                <a:solidFill>
                  <a:srgbClr val="7030A0"/>
                </a:solidFill>
              </a:rPr>
              <a:t>  был </a:t>
            </a:r>
            <a:r>
              <a:rPr lang="ru-RU" dirty="0" err="1" smtClean="0">
                <a:solidFill>
                  <a:srgbClr val="7030A0"/>
                </a:solidFill>
              </a:rPr>
              <a:t>ме</a:t>
            </a:r>
            <a:r>
              <a:rPr lang="ru-RU" dirty="0" err="1" smtClean="0">
                <a:solidFill>
                  <a:srgbClr val="7030A0"/>
                </a:solidFill>
                <a:latin typeface="Calibri"/>
              </a:rPr>
              <a:t>́</a:t>
            </a:r>
            <a:r>
              <a:rPr lang="ru-RU" dirty="0" err="1" smtClean="0">
                <a:solidFill>
                  <a:srgbClr val="7030A0"/>
                </a:solidFill>
              </a:rPr>
              <a:t>сяц</a:t>
            </a:r>
            <a:r>
              <a:rPr lang="ru-RU" dirty="0" smtClean="0">
                <a:solidFill>
                  <a:srgbClr val="7030A0"/>
                </a:solidFill>
              </a:rPr>
              <a:t>?                                    </a:t>
            </a:r>
            <a:r>
              <a:rPr lang="ru-RU" i="1" dirty="0" err="1" smtClean="0">
                <a:solidFill>
                  <a:srgbClr val="7030A0"/>
                </a:solidFill>
              </a:rPr>
              <a:t>но</a:t>
            </a:r>
            <a:r>
              <a:rPr lang="ru-RU" i="1" dirty="0" err="1" smtClean="0">
                <a:solidFill>
                  <a:srgbClr val="7030A0"/>
                </a:solidFill>
                <a:latin typeface="Calibri"/>
              </a:rPr>
              <a:t>̅</a:t>
            </a:r>
            <a:r>
              <a:rPr lang="ru-RU" i="1" dirty="0" err="1" smtClean="0">
                <a:solidFill>
                  <a:srgbClr val="7030A0"/>
                </a:solidFill>
              </a:rPr>
              <a:t>ябрь</a:t>
            </a:r>
            <a:r>
              <a:rPr lang="ru-RU" dirty="0" smtClean="0">
                <a:solidFill>
                  <a:srgbClr val="7030A0"/>
                </a:solidFill>
              </a:rPr>
              <a:t/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     </a:t>
            </a:r>
            <a:r>
              <a:rPr lang="ru-RU" dirty="0" err="1" smtClean="0">
                <a:solidFill>
                  <a:srgbClr val="7030A0"/>
                </a:solidFill>
              </a:rPr>
              <a:t>Како</a:t>
            </a:r>
            <a:r>
              <a:rPr lang="ru-RU" dirty="0" err="1" smtClean="0">
                <a:solidFill>
                  <a:srgbClr val="7030A0"/>
                </a:solidFill>
                <a:latin typeface="Calibri"/>
              </a:rPr>
              <a:t>́</a:t>
            </a:r>
            <a:r>
              <a:rPr lang="ru-RU" dirty="0" err="1" smtClean="0">
                <a:solidFill>
                  <a:srgbClr val="7030A0"/>
                </a:solidFill>
              </a:rPr>
              <a:t>й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бу</a:t>
            </a:r>
            <a:r>
              <a:rPr lang="ru-RU" dirty="0" err="1" smtClean="0">
                <a:solidFill>
                  <a:srgbClr val="7030A0"/>
                </a:solidFill>
                <a:latin typeface="Calibri"/>
              </a:rPr>
              <a:t>́</a:t>
            </a:r>
            <a:r>
              <a:rPr lang="ru-RU" dirty="0" err="1" smtClean="0">
                <a:solidFill>
                  <a:srgbClr val="7030A0"/>
                </a:solidFill>
              </a:rPr>
              <a:t>дет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ме</a:t>
            </a:r>
            <a:r>
              <a:rPr lang="ru-RU" dirty="0" err="1" smtClean="0">
                <a:solidFill>
                  <a:srgbClr val="7030A0"/>
                </a:solidFill>
                <a:latin typeface="Calibri"/>
              </a:rPr>
              <a:t>́</a:t>
            </a:r>
            <a:r>
              <a:rPr lang="ru-RU" dirty="0" err="1" smtClean="0">
                <a:solidFill>
                  <a:srgbClr val="7030A0"/>
                </a:solidFill>
              </a:rPr>
              <a:t>сяц</a:t>
            </a:r>
            <a:r>
              <a:rPr lang="ru-RU" dirty="0" smtClean="0">
                <a:solidFill>
                  <a:srgbClr val="7030A0"/>
                </a:solidFill>
              </a:rPr>
              <a:t>?                                  </a:t>
            </a:r>
            <a:r>
              <a:rPr lang="ru-RU" i="1" dirty="0" err="1" smtClean="0">
                <a:solidFill>
                  <a:srgbClr val="7030A0"/>
                </a:solidFill>
              </a:rPr>
              <a:t>янва</a:t>
            </a:r>
            <a:r>
              <a:rPr lang="ru-RU" i="1" dirty="0" err="1" smtClean="0">
                <a:solidFill>
                  <a:srgbClr val="7030A0"/>
                </a:solidFill>
                <a:latin typeface="Calibri"/>
              </a:rPr>
              <a:t>́</a:t>
            </a:r>
            <a:r>
              <a:rPr lang="ru-RU" i="1" dirty="0" err="1" smtClean="0">
                <a:solidFill>
                  <a:srgbClr val="7030A0"/>
                </a:solidFill>
              </a:rPr>
              <a:t>рь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00B050"/>
                </a:solidFill>
              </a:rPr>
              <a:t>4.Како</a:t>
            </a:r>
            <a:r>
              <a:rPr lang="ru-RU" dirty="0" smtClean="0">
                <a:solidFill>
                  <a:srgbClr val="00B050"/>
                </a:solidFill>
                <a:latin typeface="Calibri"/>
              </a:rPr>
              <a:t>́</a:t>
            </a:r>
            <a:r>
              <a:rPr lang="ru-RU" dirty="0" smtClean="0">
                <a:solidFill>
                  <a:srgbClr val="00B050"/>
                </a:solidFill>
              </a:rPr>
              <a:t>й </a:t>
            </a:r>
            <a:r>
              <a:rPr lang="ru-RU" dirty="0" err="1" smtClean="0">
                <a:solidFill>
                  <a:srgbClr val="00B050"/>
                </a:solidFill>
              </a:rPr>
              <a:t>сег</a:t>
            </a:r>
            <a:r>
              <a:rPr lang="ru-RU" dirty="0" err="1" smtClean="0">
                <a:solidFill>
                  <a:srgbClr val="00B050"/>
                </a:solidFill>
                <a:latin typeface="Calibri"/>
              </a:rPr>
              <a:t>̅</a:t>
            </a:r>
            <a:r>
              <a:rPr lang="ru-RU" dirty="0" err="1" smtClean="0">
                <a:solidFill>
                  <a:srgbClr val="00B050"/>
                </a:solidFill>
              </a:rPr>
              <a:t>о</a:t>
            </a:r>
            <a:r>
              <a:rPr lang="ru-RU" dirty="0" err="1" smtClean="0">
                <a:solidFill>
                  <a:srgbClr val="00B050"/>
                </a:solidFill>
                <a:latin typeface="Calibri"/>
              </a:rPr>
              <a:t>́</a:t>
            </a:r>
            <a:r>
              <a:rPr lang="ru-RU" dirty="0" err="1" smtClean="0">
                <a:solidFill>
                  <a:srgbClr val="00B050"/>
                </a:solidFill>
              </a:rPr>
              <a:t>дня</a:t>
            </a:r>
            <a:r>
              <a:rPr lang="ru-RU" dirty="0" smtClean="0">
                <a:solidFill>
                  <a:srgbClr val="00B050"/>
                </a:solidFill>
              </a:rPr>
              <a:t> день </a:t>
            </a:r>
            <a:r>
              <a:rPr lang="ru-RU" dirty="0" err="1" smtClean="0">
                <a:solidFill>
                  <a:srgbClr val="00B050"/>
                </a:solidFill>
              </a:rPr>
              <a:t>неде</a:t>
            </a:r>
            <a:r>
              <a:rPr lang="ru-RU" dirty="0" err="1" smtClean="0">
                <a:solidFill>
                  <a:srgbClr val="00B050"/>
                </a:solidFill>
                <a:latin typeface="Calibri"/>
              </a:rPr>
              <a:t>́</a:t>
            </a:r>
            <a:r>
              <a:rPr lang="ru-RU" dirty="0" err="1" smtClean="0">
                <a:solidFill>
                  <a:srgbClr val="00B050"/>
                </a:solidFill>
              </a:rPr>
              <a:t>ли</a:t>
            </a:r>
            <a:r>
              <a:rPr lang="ru-RU" dirty="0" smtClean="0">
                <a:solidFill>
                  <a:srgbClr val="00B050"/>
                </a:solidFill>
              </a:rPr>
              <a:t>?                    </a:t>
            </a:r>
            <a:r>
              <a:rPr lang="ru-RU" i="1" dirty="0" err="1" smtClean="0">
                <a:solidFill>
                  <a:srgbClr val="00B050"/>
                </a:solidFill>
              </a:rPr>
              <a:t>Понеде</a:t>
            </a:r>
            <a:r>
              <a:rPr lang="ru-RU" i="1" dirty="0" err="1" smtClean="0">
                <a:solidFill>
                  <a:srgbClr val="00B050"/>
                </a:solidFill>
                <a:latin typeface="Calibri"/>
              </a:rPr>
              <a:t>́</a:t>
            </a:r>
            <a:r>
              <a:rPr lang="ru-RU" i="1" dirty="0" err="1" smtClean="0">
                <a:solidFill>
                  <a:srgbClr val="00B050"/>
                </a:solidFill>
              </a:rPr>
              <a:t>льник,вто</a:t>
            </a:r>
            <a:r>
              <a:rPr lang="ru-RU" i="1" dirty="0" err="1" smtClean="0">
                <a:solidFill>
                  <a:srgbClr val="00B050"/>
                </a:solidFill>
                <a:latin typeface="Calibri"/>
              </a:rPr>
              <a:t>́</a:t>
            </a:r>
            <a:r>
              <a:rPr lang="ru-RU" i="1" dirty="0" err="1" smtClean="0">
                <a:solidFill>
                  <a:srgbClr val="00B050"/>
                </a:solidFill>
              </a:rPr>
              <a:t>рник,среда</a:t>
            </a:r>
            <a:r>
              <a:rPr lang="ru-RU" i="1" dirty="0" smtClean="0">
                <a:solidFill>
                  <a:srgbClr val="00B050"/>
                </a:solidFill>
                <a:latin typeface="Calibri"/>
              </a:rPr>
              <a:t>́</a:t>
            </a:r>
            <a:r>
              <a:rPr lang="ru-RU" dirty="0" smtClean="0">
                <a:solidFill>
                  <a:srgbClr val="00B050"/>
                </a:solidFill>
              </a:rPr>
              <a:t>, </a:t>
            </a:r>
            <a:br>
              <a:rPr lang="ru-RU" dirty="0" smtClean="0">
                <a:solidFill>
                  <a:srgbClr val="00B050"/>
                </a:solidFill>
              </a:rPr>
            </a:br>
            <a:r>
              <a:rPr lang="ru-RU" dirty="0" smtClean="0">
                <a:solidFill>
                  <a:srgbClr val="00B050"/>
                </a:solidFill>
              </a:rPr>
              <a:t>     </a:t>
            </a:r>
            <a:r>
              <a:rPr lang="ru-RU" dirty="0" err="1" smtClean="0">
                <a:solidFill>
                  <a:srgbClr val="00B050"/>
                </a:solidFill>
              </a:rPr>
              <a:t>Како</a:t>
            </a:r>
            <a:r>
              <a:rPr lang="ru-RU" dirty="0" err="1" smtClean="0">
                <a:solidFill>
                  <a:srgbClr val="00B050"/>
                </a:solidFill>
                <a:latin typeface="Calibri"/>
              </a:rPr>
              <a:t>́</a:t>
            </a:r>
            <a:r>
              <a:rPr lang="ru-RU" dirty="0" err="1" smtClean="0">
                <a:solidFill>
                  <a:srgbClr val="00B050"/>
                </a:solidFill>
              </a:rPr>
              <a:t>й</a:t>
            </a:r>
            <a:r>
              <a:rPr lang="ru-RU" dirty="0" smtClean="0">
                <a:solidFill>
                  <a:srgbClr val="00B050"/>
                </a:solidFill>
              </a:rPr>
              <a:t> был вчера</a:t>
            </a:r>
            <a:r>
              <a:rPr lang="ru-RU" dirty="0" smtClean="0">
                <a:solidFill>
                  <a:srgbClr val="00B050"/>
                </a:solidFill>
                <a:latin typeface="Calibri"/>
              </a:rPr>
              <a:t>́</a:t>
            </a:r>
            <a:r>
              <a:rPr lang="ru-RU" dirty="0" smtClean="0">
                <a:solidFill>
                  <a:srgbClr val="00B050"/>
                </a:solidFill>
              </a:rPr>
              <a:t>?                                       </a:t>
            </a:r>
            <a:r>
              <a:rPr lang="ru-RU" i="1" dirty="0" err="1" smtClean="0">
                <a:solidFill>
                  <a:srgbClr val="00B050"/>
                </a:solidFill>
              </a:rPr>
              <a:t>четве</a:t>
            </a:r>
            <a:r>
              <a:rPr lang="ru-RU" i="1" dirty="0" err="1" smtClean="0">
                <a:solidFill>
                  <a:srgbClr val="00B050"/>
                </a:solidFill>
                <a:latin typeface="Calibri"/>
              </a:rPr>
              <a:t>́</a:t>
            </a:r>
            <a:r>
              <a:rPr lang="ru-RU" i="1" dirty="0" err="1" smtClean="0">
                <a:solidFill>
                  <a:srgbClr val="00B050"/>
                </a:solidFill>
              </a:rPr>
              <a:t>рг</a:t>
            </a:r>
            <a:r>
              <a:rPr lang="ru-RU" i="1" dirty="0" smtClean="0">
                <a:solidFill>
                  <a:srgbClr val="00B050"/>
                </a:solidFill>
              </a:rPr>
              <a:t>, </a:t>
            </a:r>
            <a:r>
              <a:rPr lang="ru-RU" i="1" dirty="0" err="1" smtClean="0">
                <a:solidFill>
                  <a:srgbClr val="00B050"/>
                </a:solidFill>
              </a:rPr>
              <a:t>пя</a:t>
            </a:r>
            <a:r>
              <a:rPr lang="ru-RU" i="1" dirty="0" err="1" smtClean="0">
                <a:solidFill>
                  <a:srgbClr val="00B050"/>
                </a:solidFill>
                <a:latin typeface="Calibri"/>
              </a:rPr>
              <a:t>́</a:t>
            </a:r>
            <a:r>
              <a:rPr lang="ru-RU" i="1" dirty="0" err="1" smtClean="0">
                <a:solidFill>
                  <a:srgbClr val="00B050"/>
                </a:solidFill>
              </a:rPr>
              <a:t>тница</a:t>
            </a:r>
            <a:r>
              <a:rPr lang="ru-RU" i="1" dirty="0" smtClean="0">
                <a:solidFill>
                  <a:srgbClr val="00B050"/>
                </a:solidFill>
              </a:rPr>
              <a:t>, </a:t>
            </a:r>
            <a:r>
              <a:rPr lang="ru-RU" i="1" dirty="0" err="1" smtClean="0">
                <a:solidFill>
                  <a:srgbClr val="00B050"/>
                </a:solidFill>
              </a:rPr>
              <a:t>субб</a:t>
            </a:r>
            <a:r>
              <a:rPr lang="ru-RU" i="1" dirty="0" err="1" smtClean="0">
                <a:solidFill>
                  <a:srgbClr val="00B050"/>
                </a:solidFill>
                <a:latin typeface="Calibri"/>
              </a:rPr>
              <a:t>̅</a:t>
            </a:r>
            <a:r>
              <a:rPr lang="ru-RU" i="1" dirty="0" err="1" smtClean="0">
                <a:solidFill>
                  <a:srgbClr val="00B050"/>
                </a:solidFill>
              </a:rPr>
              <a:t>ота</a:t>
            </a:r>
            <a:r>
              <a:rPr lang="ru-RU" dirty="0" smtClean="0">
                <a:solidFill>
                  <a:srgbClr val="00B050"/>
                </a:solidFill>
              </a:rPr>
              <a:t>,</a:t>
            </a:r>
          </a:p>
          <a:p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smtClean="0">
                <a:solidFill>
                  <a:srgbClr val="00B050"/>
                </a:solidFill>
              </a:rPr>
              <a:t>    </a:t>
            </a:r>
            <a:r>
              <a:rPr lang="ru-RU" dirty="0" err="1" smtClean="0">
                <a:solidFill>
                  <a:srgbClr val="00B050"/>
                </a:solidFill>
              </a:rPr>
              <a:t>Како</a:t>
            </a:r>
            <a:r>
              <a:rPr lang="ru-RU" dirty="0" err="1" smtClean="0">
                <a:solidFill>
                  <a:srgbClr val="00B050"/>
                </a:solidFill>
                <a:latin typeface="Calibri"/>
              </a:rPr>
              <a:t>́</a:t>
            </a:r>
            <a:r>
              <a:rPr lang="ru-RU" dirty="0" err="1" smtClean="0">
                <a:solidFill>
                  <a:srgbClr val="00B050"/>
                </a:solidFill>
              </a:rPr>
              <a:t>й</a:t>
            </a:r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ru-RU" dirty="0" err="1" smtClean="0">
                <a:solidFill>
                  <a:srgbClr val="00B050"/>
                </a:solidFill>
              </a:rPr>
              <a:t>бу</a:t>
            </a:r>
            <a:r>
              <a:rPr lang="ru-RU" dirty="0" err="1" smtClean="0">
                <a:solidFill>
                  <a:srgbClr val="00B050"/>
                </a:solidFill>
                <a:latin typeface="Calibri"/>
              </a:rPr>
              <a:t>́</a:t>
            </a:r>
            <a:r>
              <a:rPr lang="ru-RU" dirty="0" err="1" smtClean="0">
                <a:solidFill>
                  <a:srgbClr val="00B050"/>
                </a:solidFill>
              </a:rPr>
              <a:t>дет</a:t>
            </a:r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ru-RU" dirty="0" err="1" smtClean="0">
                <a:solidFill>
                  <a:srgbClr val="00B050"/>
                </a:solidFill>
              </a:rPr>
              <a:t>за</a:t>
            </a:r>
            <a:r>
              <a:rPr lang="ru-RU" dirty="0" err="1" smtClean="0">
                <a:solidFill>
                  <a:srgbClr val="00B050"/>
                </a:solidFill>
                <a:latin typeface="Calibri"/>
              </a:rPr>
              <a:t>́</a:t>
            </a:r>
            <a:r>
              <a:rPr lang="ru-RU" dirty="0" err="1" smtClean="0">
                <a:solidFill>
                  <a:srgbClr val="00B050"/>
                </a:solidFill>
              </a:rPr>
              <a:t>втра</a:t>
            </a:r>
            <a:r>
              <a:rPr lang="ru-RU" dirty="0" smtClean="0">
                <a:solidFill>
                  <a:srgbClr val="00B050"/>
                </a:solidFill>
              </a:rPr>
              <a:t>?                                   </a:t>
            </a:r>
            <a:r>
              <a:rPr lang="ru-RU" i="1" dirty="0" err="1" smtClean="0">
                <a:solidFill>
                  <a:srgbClr val="00B050"/>
                </a:solidFill>
              </a:rPr>
              <a:t>во</a:t>
            </a:r>
            <a:r>
              <a:rPr lang="ru-RU" i="1" dirty="0" err="1" smtClean="0">
                <a:solidFill>
                  <a:srgbClr val="00B050"/>
                </a:solidFill>
                <a:latin typeface="Calibri"/>
              </a:rPr>
              <a:t>̅</a:t>
            </a:r>
            <a:r>
              <a:rPr lang="ru-RU" i="1" dirty="0" err="1" smtClean="0">
                <a:solidFill>
                  <a:srgbClr val="00B050"/>
                </a:solidFill>
              </a:rPr>
              <a:t>скресе</a:t>
            </a:r>
            <a:r>
              <a:rPr lang="ru-RU" i="1" dirty="0" err="1" smtClean="0">
                <a:solidFill>
                  <a:srgbClr val="00B050"/>
                </a:solidFill>
                <a:latin typeface="Calibri"/>
              </a:rPr>
              <a:t>́</a:t>
            </a:r>
            <a:r>
              <a:rPr lang="ru-RU" i="1" dirty="0" err="1" smtClean="0">
                <a:solidFill>
                  <a:srgbClr val="00B050"/>
                </a:solidFill>
              </a:rPr>
              <a:t>нье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C00000"/>
                </a:solidFill>
              </a:rPr>
              <a:t>5.Кака</a:t>
            </a:r>
            <a:r>
              <a:rPr lang="ru-RU" dirty="0" smtClean="0">
                <a:solidFill>
                  <a:srgbClr val="C00000"/>
                </a:solidFill>
                <a:latin typeface="Calibri"/>
              </a:rPr>
              <a:t>́</a:t>
            </a:r>
            <a:r>
              <a:rPr lang="ru-RU" dirty="0" smtClean="0">
                <a:solidFill>
                  <a:srgbClr val="C00000"/>
                </a:solidFill>
              </a:rPr>
              <a:t>я </a:t>
            </a:r>
            <a:r>
              <a:rPr lang="ru-RU" dirty="0" err="1" smtClean="0">
                <a:solidFill>
                  <a:srgbClr val="C00000"/>
                </a:solidFill>
              </a:rPr>
              <a:t>сего</a:t>
            </a:r>
            <a:r>
              <a:rPr lang="ru-RU" dirty="0" err="1" smtClean="0">
                <a:solidFill>
                  <a:srgbClr val="C00000"/>
                </a:solidFill>
                <a:latin typeface="Calibri"/>
              </a:rPr>
              <a:t>́</a:t>
            </a:r>
            <a:r>
              <a:rPr lang="ru-RU" dirty="0" err="1" smtClean="0">
                <a:solidFill>
                  <a:srgbClr val="C00000"/>
                </a:solidFill>
              </a:rPr>
              <a:t>дня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по</a:t>
            </a:r>
            <a:r>
              <a:rPr lang="ru-RU" dirty="0" err="1" smtClean="0">
                <a:solidFill>
                  <a:srgbClr val="C00000"/>
                </a:solidFill>
                <a:latin typeface="Calibri"/>
              </a:rPr>
              <a:t>̅</a:t>
            </a:r>
            <a:r>
              <a:rPr lang="ru-RU" dirty="0" err="1" smtClean="0">
                <a:solidFill>
                  <a:srgbClr val="C00000"/>
                </a:solidFill>
              </a:rPr>
              <a:t>го</a:t>
            </a:r>
            <a:r>
              <a:rPr lang="ru-RU" dirty="0" err="1" smtClean="0">
                <a:solidFill>
                  <a:srgbClr val="C00000"/>
                </a:solidFill>
                <a:latin typeface="Calibri"/>
              </a:rPr>
              <a:t>́</a:t>
            </a:r>
            <a:r>
              <a:rPr lang="ru-RU" dirty="0" err="1" smtClean="0">
                <a:solidFill>
                  <a:srgbClr val="C00000"/>
                </a:solidFill>
              </a:rPr>
              <a:t>да</a:t>
            </a:r>
            <a:r>
              <a:rPr lang="ru-RU" dirty="0" smtClean="0">
                <a:solidFill>
                  <a:srgbClr val="C00000"/>
                </a:solidFill>
              </a:rPr>
              <a:t>?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    </a:t>
            </a:r>
            <a:r>
              <a:rPr lang="ru-RU" b="1" dirty="0" err="1" smtClean="0">
                <a:solidFill>
                  <a:srgbClr val="C00000"/>
                </a:solidFill>
              </a:rPr>
              <a:t>Не</a:t>
            </a:r>
            <a:r>
              <a:rPr lang="ru-RU" b="1" dirty="0" err="1" smtClean="0">
                <a:solidFill>
                  <a:srgbClr val="C00000"/>
                </a:solidFill>
                <a:latin typeface="Calibri"/>
              </a:rPr>
              <a:t>́</a:t>
            </a:r>
            <a:r>
              <a:rPr lang="ru-RU" b="1" dirty="0" err="1" smtClean="0">
                <a:solidFill>
                  <a:srgbClr val="C00000"/>
                </a:solidFill>
              </a:rPr>
              <a:t>бо</a:t>
            </a:r>
            <a:r>
              <a:rPr lang="ru-RU" b="1" dirty="0" smtClean="0">
                <a:solidFill>
                  <a:srgbClr val="C00000"/>
                </a:solidFill>
                <a:latin typeface="Calibri"/>
              </a:rPr>
              <a:t>̅</a:t>
            </a:r>
            <a:r>
              <a:rPr lang="ru-RU" dirty="0" smtClean="0">
                <a:solidFill>
                  <a:srgbClr val="C00000"/>
                </a:solidFill>
              </a:rPr>
              <a:t> (</a:t>
            </a:r>
            <a:r>
              <a:rPr lang="ru-RU" i="1" dirty="0" err="1" smtClean="0">
                <a:solidFill>
                  <a:srgbClr val="C00000"/>
                </a:solidFill>
              </a:rPr>
              <a:t>голубо</a:t>
            </a:r>
            <a:r>
              <a:rPr lang="ru-RU" i="1" dirty="0" err="1" smtClean="0">
                <a:solidFill>
                  <a:srgbClr val="C00000"/>
                </a:solidFill>
                <a:latin typeface="Calibri"/>
              </a:rPr>
              <a:t>́</a:t>
            </a:r>
            <a:r>
              <a:rPr lang="ru-RU" i="1" dirty="0" err="1" smtClean="0">
                <a:solidFill>
                  <a:srgbClr val="C00000"/>
                </a:solidFill>
              </a:rPr>
              <a:t>е</a:t>
            </a:r>
            <a:r>
              <a:rPr lang="ru-RU" i="1" dirty="0" smtClean="0">
                <a:solidFill>
                  <a:srgbClr val="C00000"/>
                </a:solidFill>
              </a:rPr>
              <a:t>, </a:t>
            </a:r>
            <a:r>
              <a:rPr lang="ru-RU" i="1" dirty="0" err="1" smtClean="0">
                <a:solidFill>
                  <a:srgbClr val="C00000"/>
                </a:solidFill>
              </a:rPr>
              <a:t>о</a:t>
            </a:r>
            <a:r>
              <a:rPr lang="ru-RU" i="1" dirty="0" err="1" smtClean="0">
                <a:solidFill>
                  <a:srgbClr val="C00000"/>
                </a:solidFill>
                <a:latin typeface="Calibri"/>
              </a:rPr>
              <a:t>́</a:t>
            </a:r>
            <a:r>
              <a:rPr lang="ru-RU" i="1" dirty="0" err="1" smtClean="0">
                <a:solidFill>
                  <a:srgbClr val="C00000"/>
                </a:solidFill>
              </a:rPr>
              <a:t>блачно</a:t>
            </a:r>
            <a:r>
              <a:rPr lang="ru-RU" i="1" dirty="0" err="1" smtClean="0">
                <a:solidFill>
                  <a:srgbClr val="C00000"/>
                </a:solidFill>
                <a:latin typeface="Calibri"/>
              </a:rPr>
              <a:t>̅</a:t>
            </a:r>
            <a:r>
              <a:rPr lang="ru-RU" i="1" dirty="0" err="1" smtClean="0">
                <a:solidFill>
                  <a:srgbClr val="C00000"/>
                </a:solidFill>
              </a:rPr>
              <a:t>е</a:t>
            </a:r>
            <a:r>
              <a:rPr lang="ru-RU" i="1" dirty="0" smtClean="0">
                <a:solidFill>
                  <a:srgbClr val="C00000"/>
                </a:solidFill>
              </a:rPr>
              <a:t>, </a:t>
            </a:r>
            <a:r>
              <a:rPr lang="ru-RU" i="1" dirty="0" err="1" smtClean="0">
                <a:solidFill>
                  <a:srgbClr val="C00000"/>
                </a:solidFill>
              </a:rPr>
              <a:t>па</a:t>
            </a:r>
            <a:r>
              <a:rPr lang="ru-RU" i="1" dirty="0" err="1" smtClean="0">
                <a:solidFill>
                  <a:srgbClr val="C00000"/>
                </a:solidFill>
                <a:latin typeface="Calibri"/>
              </a:rPr>
              <a:t>́</a:t>
            </a:r>
            <a:r>
              <a:rPr lang="ru-RU" i="1" dirty="0" err="1" smtClean="0">
                <a:solidFill>
                  <a:srgbClr val="C00000"/>
                </a:solidFill>
              </a:rPr>
              <a:t>смурно</a:t>
            </a:r>
            <a:r>
              <a:rPr lang="ru-RU" i="1" dirty="0" err="1" smtClean="0">
                <a:solidFill>
                  <a:srgbClr val="C00000"/>
                </a:solidFill>
                <a:latin typeface="Calibri"/>
              </a:rPr>
              <a:t>̅</a:t>
            </a:r>
            <a:r>
              <a:rPr lang="ru-RU" i="1" dirty="0" err="1" smtClean="0">
                <a:solidFill>
                  <a:srgbClr val="C00000"/>
                </a:solidFill>
              </a:rPr>
              <a:t>е</a:t>
            </a:r>
            <a:r>
              <a:rPr lang="ru-RU" dirty="0" smtClean="0">
                <a:solidFill>
                  <a:srgbClr val="C00000"/>
                </a:solidFill>
              </a:rPr>
              <a:t>)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     </a:t>
            </a:r>
            <a:r>
              <a:rPr lang="ru-RU" b="1" dirty="0" err="1" smtClean="0">
                <a:solidFill>
                  <a:srgbClr val="C00000"/>
                </a:solidFill>
              </a:rPr>
              <a:t>Ве</a:t>
            </a:r>
            <a:r>
              <a:rPr lang="ru-RU" b="1" dirty="0" err="1" smtClean="0">
                <a:solidFill>
                  <a:srgbClr val="C00000"/>
                </a:solidFill>
                <a:latin typeface="Calibri"/>
              </a:rPr>
              <a:t>́</a:t>
            </a:r>
            <a:r>
              <a:rPr lang="ru-RU" b="1" dirty="0" err="1" smtClean="0">
                <a:solidFill>
                  <a:srgbClr val="C00000"/>
                </a:solidFill>
              </a:rPr>
              <a:t>тер</a:t>
            </a:r>
            <a:r>
              <a:rPr lang="ru-RU" dirty="0" smtClean="0">
                <a:solidFill>
                  <a:srgbClr val="C00000"/>
                </a:solidFill>
              </a:rPr>
              <a:t> ( </a:t>
            </a:r>
            <a:r>
              <a:rPr lang="ru-RU" i="1" dirty="0" err="1" smtClean="0">
                <a:solidFill>
                  <a:srgbClr val="C00000"/>
                </a:solidFill>
              </a:rPr>
              <a:t>безве</a:t>
            </a:r>
            <a:r>
              <a:rPr lang="ru-RU" i="1" dirty="0" err="1" smtClean="0">
                <a:solidFill>
                  <a:srgbClr val="C00000"/>
                </a:solidFill>
                <a:latin typeface="Calibri"/>
              </a:rPr>
              <a:t>́</a:t>
            </a:r>
            <a:r>
              <a:rPr lang="ru-RU" i="1" dirty="0" err="1" smtClean="0">
                <a:solidFill>
                  <a:srgbClr val="C00000"/>
                </a:solidFill>
              </a:rPr>
              <a:t>трие</a:t>
            </a:r>
            <a:r>
              <a:rPr lang="ru-RU" i="1" dirty="0" smtClean="0">
                <a:solidFill>
                  <a:srgbClr val="C00000"/>
                </a:solidFill>
              </a:rPr>
              <a:t>, </a:t>
            </a:r>
            <a:r>
              <a:rPr lang="ru-RU" i="1" dirty="0" err="1" smtClean="0">
                <a:solidFill>
                  <a:srgbClr val="C00000"/>
                </a:solidFill>
              </a:rPr>
              <a:t>сла</a:t>
            </a:r>
            <a:r>
              <a:rPr lang="ru-RU" i="1" dirty="0" err="1" smtClean="0">
                <a:solidFill>
                  <a:srgbClr val="C00000"/>
                </a:solidFill>
                <a:latin typeface="Calibri"/>
              </a:rPr>
              <a:t>́</a:t>
            </a:r>
            <a:r>
              <a:rPr lang="ru-RU" i="1" dirty="0" err="1" smtClean="0">
                <a:solidFill>
                  <a:srgbClr val="C00000"/>
                </a:solidFill>
              </a:rPr>
              <a:t>бый</a:t>
            </a:r>
            <a:r>
              <a:rPr lang="ru-RU" i="1" dirty="0" smtClean="0">
                <a:solidFill>
                  <a:srgbClr val="C00000"/>
                </a:solidFill>
              </a:rPr>
              <a:t>,  </a:t>
            </a:r>
            <a:r>
              <a:rPr lang="ru-RU" i="1" dirty="0" err="1" smtClean="0">
                <a:solidFill>
                  <a:srgbClr val="C00000"/>
                </a:solidFill>
              </a:rPr>
              <a:t>си</a:t>
            </a:r>
            <a:r>
              <a:rPr lang="ru-RU" i="1" dirty="0" err="1" smtClean="0">
                <a:solidFill>
                  <a:srgbClr val="C00000"/>
                </a:solidFill>
                <a:latin typeface="Calibri"/>
              </a:rPr>
              <a:t>́</a:t>
            </a:r>
            <a:r>
              <a:rPr lang="ru-RU" i="1" dirty="0" err="1" smtClean="0">
                <a:solidFill>
                  <a:srgbClr val="C00000"/>
                </a:solidFill>
              </a:rPr>
              <a:t>льный</a:t>
            </a:r>
            <a:r>
              <a:rPr lang="ru-RU" dirty="0" smtClean="0">
                <a:solidFill>
                  <a:srgbClr val="C00000"/>
                </a:solidFill>
              </a:rPr>
              <a:t>)</a:t>
            </a:r>
          </a:p>
          <a:p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smtClean="0">
                <a:solidFill>
                  <a:srgbClr val="C00000"/>
                </a:solidFill>
              </a:rPr>
              <a:t>    </a:t>
            </a:r>
            <a:r>
              <a:rPr lang="ru-RU" b="1" dirty="0" smtClean="0">
                <a:solidFill>
                  <a:srgbClr val="C00000"/>
                </a:solidFill>
              </a:rPr>
              <a:t>Снег</a:t>
            </a:r>
            <a:r>
              <a:rPr lang="ru-RU" b="1" dirty="0" smtClean="0">
                <a:solidFill>
                  <a:srgbClr val="C00000"/>
                </a:solidFill>
                <a:latin typeface="Calibri"/>
              </a:rPr>
              <a:t>́</a:t>
            </a:r>
            <a:r>
              <a:rPr lang="ru-RU" dirty="0" smtClean="0">
                <a:solidFill>
                  <a:srgbClr val="C00000"/>
                </a:solidFill>
              </a:rPr>
              <a:t> ( </a:t>
            </a:r>
            <a:r>
              <a:rPr lang="ru-RU" i="1" dirty="0" smtClean="0">
                <a:solidFill>
                  <a:srgbClr val="C00000"/>
                </a:solidFill>
              </a:rPr>
              <a:t>снега нет, </a:t>
            </a:r>
            <a:r>
              <a:rPr lang="ru-RU" i="1" dirty="0" err="1" smtClean="0">
                <a:solidFill>
                  <a:srgbClr val="C00000"/>
                </a:solidFill>
              </a:rPr>
              <a:t>снего</a:t>
            </a:r>
            <a:r>
              <a:rPr lang="ru-RU" i="1" dirty="0" err="1" smtClean="0">
                <a:solidFill>
                  <a:srgbClr val="C00000"/>
                </a:solidFill>
                <a:latin typeface="Calibri"/>
              </a:rPr>
              <a:t>̅</a:t>
            </a:r>
            <a:r>
              <a:rPr lang="ru-RU" i="1" dirty="0" err="1" smtClean="0">
                <a:solidFill>
                  <a:srgbClr val="C00000"/>
                </a:solidFill>
              </a:rPr>
              <a:t>пад</a:t>
            </a:r>
            <a:r>
              <a:rPr lang="ru-RU" i="1" dirty="0" smtClean="0">
                <a:solidFill>
                  <a:srgbClr val="C00000"/>
                </a:solidFill>
                <a:latin typeface="Calibri"/>
              </a:rPr>
              <a:t>̅</a:t>
            </a:r>
            <a:r>
              <a:rPr lang="ru-RU" i="1" dirty="0" smtClean="0">
                <a:solidFill>
                  <a:srgbClr val="C00000"/>
                </a:solidFill>
              </a:rPr>
              <a:t>, </a:t>
            </a:r>
            <a:r>
              <a:rPr lang="ru-RU" i="1" dirty="0" err="1" smtClean="0">
                <a:solidFill>
                  <a:srgbClr val="C00000"/>
                </a:solidFill>
              </a:rPr>
              <a:t>мете</a:t>
            </a:r>
            <a:r>
              <a:rPr lang="ru-RU" i="1" dirty="0" err="1" smtClean="0">
                <a:solidFill>
                  <a:srgbClr val="C00000"/>
                </a:solidFill>
                <a:latin typeface="Calibri"/>
              </a:rPr>
              <a:t>́</a:t>
            </a:r>
            <a:r>
              <a:rPr lang="ru-RU" i="1" dirty="0" err="1" smtClean="0">
                <a:solidFill>
                  <a:srgbClr val="C00000"/>
                </a:solidFill>
              </a:rPr>
              <a:t>ль</a:t>
            </a:r>
            <a:r>
              <a:rPr lang="ru-RU" i="1" dirty="0" smtClean="0">
                <a:solidFill>
                  <a:srgbClr val="C00000"/>
                </a:solidFill>
              </a:rPr>
              <a:t>, </a:t>
            </a:r>
            <a:r>
              <a:rPr lang="ru-RU" i="1" dirty="0" err="1" smtClean="0">
                <a:solidFill>
                  <a:srgbClr val="C00000"/>
                </a:solidFill>
              </a:rPr>
              <a:t>бура</a:t>
            </a:r>
            <a:r>
              <a:rPr lang="ru-RU" i="1" dirty="0" err="1" smtClean="0">
                <a:solidFill>
                  <a:srgbClr val="C00000"/>
                </a:solidFill>
                <a:latin typeface="Calibri"/>
              </a:rPr>
              <a:t>́</a:t>
            </a:r>
            <a:r>
              <a:rPr lang="ru-RU" i="1" dirty="0" err="1" smtClean="0">
                <a:solidFill>
                  <a:srgbClr val="C00000"/>
                </a:solidFill>
              </a:rPr>
              <a:t>н</a:t>
            </a:r>
            <a:r>
              <a:rPr lang="ru-RU" dirty="0" smtClean="0">
                <a:solidFill>
                  <a:srgbClr val="C00000"/>
                </a:solidFill>
              </a:rPr>
              <a:t>)</a:t>
            </a:r>
            <a:r>
              <a:rPr lang="ru-RU" dirty="0" smtClean="0"/>
              <a:t>                    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V="1">
            <a:off x="2699792" y="1484784"/>
            <a:ext cx="360040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V="1">
            <a:off x="2627784" y="1700808"/>
            <a:ext cx="432048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2627784" y="1844824"/>
            <a:ext cx="36004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4644008" y="1196752"/>
            <a:ext cx="792088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499992" y="1700808"/>
            <a:ext cx="864096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716016" y="2060848"/>
            <a:ext cx="792088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716016" y="2636912"/>
            <a:ext cx="720080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716016" y="2924944"/>
            <a:ext cx="792088" cy="1440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644008" y="3212976"/>
            <a:ext cx="792088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опия Scan1004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260648"/>
            <a:ext cx="2880320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 descr="Копия (2) Scan1004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60648"/>
            <a:ext cx="2915816" cy="4301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Копия Scan1003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116632"/>
            <a:ext cx="3131840" cy="4509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Users\DNS\Desktop\1-zakupaem-pshenitsu-yamen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5816" y="4653136"/>
            <a:ext cx="3127896" cy="195493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51520" y="5013176"/>
            <a:ext cx="25985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u="sng" dirty="0" err="1" smtClean="0">
                <a:solidFill>
                  <a:srgbClr val="C00000"/>
                </a:solidFill>
              </a:rPr>
              <a:t>Ро</a:t>
            </a:r>
            <a:r>
              <a:rPr lang="ru-RU" sz="2000" b="1" i="1" u="sng" dirty="0" err="1" smtClean="0">
                <a:solidFill>
                  <a:srgbClr val="C00000"/>
                </a:solidFill>
                <a:latin typeface="Calibri"/>
              </a:rPr>
              <a:t>́</a:t>
            </a:r>
            <a:r>
              <a:rPr lang="ru-RU" sz="2000" b="1" i="1" u="sng" dirty="0" err="1" smtClean="0">
                <a:solidFill>
                  <a:srgbClr val="C00000"/>
                </a:solidFill>
              </a:rPr>
              <a:t>дина</a:t>
            </a:r>
            <a:r>
              <a:rPr lang="ru-RU" sz="2000" b="1" i="1" u="sng" dirty="0" smtClean="0">
                <a:solidFill>
                  <a:srgbClr val="C00000"/>
                </a:solidFill>
              </a:rPr>
              <a:t>- это</a:t>
            </a:r>
            <a:r>
              <a:rPr lang="ru-RU" sz="2000" b="1" i="1" u="sng" dirty="0" smtClean="0">
                <a:solidFill>
                  <a:srgbClr val="C00000"/>
                </a:solidFill>
                <a:latin typeface="Calibri"/>
              </a:rPr>
              <a:t>̅</a:t>
            </a:r>
            <a:r>
              <a:rPr lang="ru-RU" sz="2000" b="1" i="1" u="sng" dirty="0" smtClean="0">
                <a:solidFill>
                  <a:srgbClr val="C00000"/>
                </a:solidFill>
              </a:rPr>
              <a:t> берёзки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23528" y="5805264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u="sng" dirty="0" err="1" smtClean="0">
                <a:solidFill>
                  <a:srgbClr val="C00000"/>
                </a:solidFill>
              </a:rPr>
              <a:t>Ро</a:t>
            </a:r>
            <a:r>
              <a:rPr lang="ru-RU" b="1" i="1" u="sng" dirty="0" err="1" smtClean="0">
                <a:solidFill>
                  <a:srgbClr val="C00000"/>
                </a:solidFill>
                <a:latin typeface="Calibri"/>
              </a:rPr>
              <a:t>́</a:t>
            </a:r>
            <a:r>
              <a:rPr lang="ru-RU" b="1" i="1" u="sng" dirty="0" err="1" smtClean="0">
                <a:solidFill>
                  <a:srgbClr val="C00000"/>
                </a:solidFill>
              </a:rPr>
              <a:t>дина</a:t>
            </a:r>
            <a:r>
              <a:rPr lang="ru-RU" b="1" i="1" u="sng" dirty="0" smtClean="0">
                <a:solidFill>
                  <a:srgbClr val="C00000"/>
                </a:solidFill>
              </a:rPr>
              <a:t> – это</a:t>
            </a:r>
            <a:r>
              <a:rPr lang="ru-RU" b="1" i="1" u="sng" dirty="0" smtClean="0">
                <a:solidFill>
                  <a:srgbClr val="C00000"/>
                </a:solidFill>
                <a:latin typeface="Calibri"/>
              </a:rPr>
              <a:t>̅</a:t>
            </a:r>
            <a:r>
              <a:rPr lang="ru-RU" b="1" i="1" u="sng" dirty="0" smtClean="0">
                <a:solidFill>
                  <a:srgbClr val="C00000"/>
                </a:solidFill>
              </a:rPr>
              <a:t> поля</a:t>
            </a:r>
            <a:r>
              <a:rPr lang="ru-RU" b="1" i="1" u="sng" dirty="0" smtClean="0">
                <a:solidFill>
                  <a:srgbClr val="C00000"/>
                </a:solidFill>
                <a:latin typeface="Calibri"/>
              </a:rPr>
              <a:t>́</a:t>
            </a:r>
            <a:r>
              <a:rPr lang="ru-RU" b="1" i="1" u="sng" dirty="0" smtClean="0">
                <a:solidFill>
                  <a:srgbClr val="C00000"/>
                </a:solidFill>
              </a:rPr>
              <a:t>.</a:t>
            </a:r>
            <a:endParaRPr lang="ru-RU" b="1" i="1" u="sng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56176" y="4941168"/>
            <a:ext cx="2880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>
                <a:solidFill>
                  <a:srgbClr val="FF0000"/>
                </a:solidFill>
              </a:rPr>
              <a:t>Ро</a:t>
            </a:r>
            <a:r>
              <a:rPr lang="ru-RU" sz="2400" b="1" dirty="0" err="1" smtClean="0">
                <a:solidFill>
                  <a:srgbClr val="FF0000"/>
                </a:solidFill>
                <a:latin typeface="Calibri"/>
              </a:rPr>
              <a:t>́</a:t>
            </a:r>
            <a:r>
              <a:rPr lang="ru-RU" sz="2400" b="1" dirty="0" err="1" smtClean="0">
                <a:solidFill>
                  <a:srgbClr val="FF0000"/>
                </a:solidFill>
              </a:rPr>
              <a:t>дина</a:t>
            </a:r>
            <a:r>
              <a:rPr lang="ru-RU" sz="2400" b="1" dirty="0" smtClean="0">
                <a:solidFill>
                  <a:srgbClr val="FF0000"/>
                </a:solidFill>
              </a:rPr>
              <a:t> – это</a:t>
            </a:r>
            <a:r>
              <a:rPr lang="ru-RU" sz="2400" b="1" dirty="0" smtClean="0">
                <a:solidFill>
                  <a:srgbClr val="FF0000"/>
                </a:solidFill>
                <a:latin typeface="Calibri"/>
              </a:rPr>
              <a:t>̅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Ро</a:t>
            </a:r>
            <a:r>
              <a:rPr lang="ru-RU" sz="2400" b="1" dirty="0" err="1" smtClean="0">
                <a:solidFill>
                  <a:srgbClr val="FF0000"/>
                </a:solidFill>
                <a:latin typeface="Calibri"/>
              </a:rPr>
              <a:t>̅</a:t>
            </a:r>
            <a:r>
              <a:rPr lang="ru-RU" sz="2400" b="1" dirty="0" err="1" smtClean="0">
                <a:solidFill>
                  <a:srgbClr val="FF0000"/>
                </a:solidFill>
              </a:rPr>
              <a:t>сс</a:t>
            </a:r>
            <a:r>
              <a:rPr lang="ru-RU" sz="2400" b="1" dirty="0" err="1" smtClean="0">
                <a:solidFill>
                  <a:srgbClr val="FF0000"/>
                </a:solidFill>
                <a:latin typeface="Calibri"/>
              </a:rPr>
              <a:t>̅</a:t>
            </a:r>
            <a:r>
              <a:rPr lang="ru-RU" sz="2400" b="1" dirty="0" err="1" smtClean="0">
                <a:solidFill>
                  <a:srgbClr val="FF0000"/>
                </a:solidFill>
              </a:rPr>
              <a:t>и</a:t>
            </a:r>
            <a:r>
              <a:rPr lang="ru-RU" sz="2400" b="1" dirty="0" err="1" smtClean="0">
                <a:solidFill>
                  <a:srgbClr val="FF0000"/>
                </a:solidFill>
                <a:latin typeface="Calibri"/>
              </a:rPr>
              <a:t>́</a:t>
            </a:r>
            <a:r>
              <a:rPr lang="ru-RU" sz="2400" b="1" dirty="0" err="1" smtClean="0">
                <a:solidFill>
                  <a:srgbClr val="FF0000"/>
                </a:solidFill>
              </a:rPr>
              <a:t>я</a:t>
            </a:r>
            <a:r>
              <a:rPr lang="ru-RU" sz="2400" b="1" dirty="0" smtClean="0">
                <a:solidFill>
                  <a:srgbClr val="FF0000"/>
                </a:solidFill>
              </a:rPr>
              <a:t>.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75856" y="3212976"/>
            <a:ext cx="26323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u="sng" dirty="0" err="1" smtClean="0">
                <a:solidFill>
                  <a:srgbClr val="C00000"/>
                </a:solidFill>
              </a:rPr>
              <a:t>Ро</a:t>
            </a:r>
            <a:r>
              <a:rPr lang="ru-RU" b="1" i="1" u="sng" dirty="0" err="1" smtClean="0">
                <a:solidFill>
                  <a:srgbClr val="C00000"/>
                </a:solidFill>
                <a:latin typeface="Calibri"/>
              </a:rPr>
              <a:t>́</a:t>
            </a:r>
            <a:r>
              <a:rPr lang="ru-RU" b="1" i="1" u="sng" dirty="0" err="1" smtClean="0">
                <a:solidFill>
                  <a:srgbClr val="C00000"/>
                </a:solidFill>
              </a:rPr>
              <a:t>дина</a:t>
            </a:r>
            <a:r>
              <a:rPr lang="ru-RU" b="1" i="1" u="sng" dirty="0" smtClean="0">
                <a:solidFill>
                  <a:srgbClr val="C00000"/>
                </a:solidFill>
              </a:rPr>
              <a:t> –это</a:t>
            </a:r>
            <a:r>
              <a:rPr lang="ru-RU" b="1" i="1" u="sng" dirty="0" smtClean="0">
                <a:solidFill>
                  <a:srgbClr val="C00000"/>
                </a:solidFill>
                <a:latin typeface="Calibri"/>
              </a:rPr>
              <a:t>̅</a:t>
            </a:r>
            <a:r>
              <a:rPr lang="ru-RU" b="1" i="1" u="sng" dirty="0" smtClean="0">
                <a:solidFill>
                  <a:srgbClr val="C00000"/>
                </a:solidFill>
              </a:rPr>
              <a:t> я, ты, мы.</a:t>
            </a:r>
            <a:br>
              <a:rPr lang="ru-RU" b="1" i="1" u="sng" dirty="0" smtClean="0">
                <a:solidFill>
                  <a:srgbClr val="C00000"/>
                </a:solidFill>
              </a:rPr>
            </a:br>
            <a:r>
              <a:rPr lang="ru-RU" b="1" i="1" u="sng" dirty="0" err="1" smtClean="0">
                <a:solidFill>
                  <a:srgbClr val="C00000"/>
                </a:solidFill>
              </a:rPr>
              <a:t>Ро</a:t>
            </a:r>
            <a:r>
              <a:rPr lang="ru-RU" b="1" i="1" u="sng" dirty="0" err="1" smtClean="0">
                <a:solidFill>
                  <a:srgbClr val="C00000"/>
                </a:solidFill>
                <a:latin typeface="Calibri"/>
              </a:rPr>
              <a:t>́</a:t>
            </a:r>
            <a:r>
              <a:rPr lang="ru-RU" b="1" i="1" u="sng" dirty="0" err="1" smtClean="0">
                <a:solidFill>
                  <a:srgbClr val="C00000"/>
                </a:solidFill>
              </a:rPr>
              <a:t>дина</a:t>
            </a:r>
            <a:r>
              <a:rPr lang="ru-RU" b="1" i="1" u="sng" dirty="0" smtClean="0">
                <a:solidFill>
                  <a:srgbClr val="C00000"/>
                </a:solidFill>
              </a:rPr>
              <a:t> –это</a:t>
            </a:r>
            <a:r>
              <a:rPr lang="ru-RU" b="1" i="1" u="sng" dirty="0" smtClean="0">
                <a:solidFill>
                  <a:srgbClr val="C00000"/>
                </a:solidFill>
                <a:latin typeface="Calibri"/>
              </a:rPr>
              <a:t>̅</a:t>
            </a:r>
            <a:r>
              <a:rPr lang="ru-RU" b="1" i="1" u="sng" dirty="0" smtClean="0">
                <a:solidFill>
                  <a:srgbClr val="C00000"/>
                </a:solidFill>
              </a:rPr>
              <a:t> семья</a:t>
            </a:r>
            <a:r>
              <a:rPr lang="ru-RU" b="1" i="1" u="sng" dirty="0" smtClean="0">
                <a:solidFill>
                  <a:srgbClr val="C00000"/>
                </a:solidFill>
                <a:latin typeface="Calibri"/>
              </a:rPr>
              <a:t>́</a:t>
            </a:r>
            <a:r>
              <a:rPr lang="ru-RU" b="1" i="1" u="sng" dirty="0" smtClean="0">
                <a:solidFill>
                  <a:srgbClr val="C00000"/>
                </a:solidFill>
              </a:rPr>
              <a:t>.</a:t>
            </a:r>
            <a:endParaRPr lang="ru-RU" b="1" i="1" u="sng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260649"/>
            <a:ext cx="54726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        </a:t>
            </a:r>
            <a:r>
              <a:rPr lang="ru-RU" sz="4400" b="1" dirty="0" err="1" smtClean="0"/>
              <a:t>Вспо</a:t>
            </a:r>
            <a:r>
              <a:rPr lang="ru-RU" sz="4400" b="1" dirty="0" err="1" smtClean="0">
                <a:latin typeface="Calibri"/>
              </a:rPr>
              <a:t>́</a:t>
            </a:r>
            <a:r>
              <a:rPr lang="ru-RU" sz="4400" b="1" dirty="0" err="1" smtClean="0"/>
              <a:t>мним</a:t>
            </a:r>
            <a:r>
              <a:rPr lang="ru-RU" sz="4400" dirty="0" smtClean="0"/>
              <a:t>.</a:t>
            </a:r>
            <a:endParaRPr lang="ru-RU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539552" y="11967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4" name="Picture 4" descr="PH01046J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-5"/>
          <a:stretch>
            <a:fillRect/>
          </a:stretch>
        </p:blipFill>
        <p:spPr bwMode="auto">
          <a:xfrm>
            <a:off x="323528" y="116632"/>
            <a:ext cx="1368152" cy="1696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23528" y="1772816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Это</a:t>
            </a:r>
            <a:r>
              <a:rPr lang="ru-RU" dirty="0" smtClean="0">
                <a:latin typeface="Calibri"/>
              </a:rPr>
              <a:t>̅</a:t>
            </a:r>
            <a:r>
              <a:rPr lang="ru-RU" dirty="0" smtClean="0"/>
              <a:t> </a:t>
            </a:r>
            <a:r>
              <a:rPr lang="ru-RU" dirty="0" err="1" smtClean="0"/>
              <a:t>гло</a:t>
            </a:r>
            <a:r>
              <a:rPr lang="ru-RU" dirty="0" err="1" smtClean="0">
                <a:latin typeface="Calibri"/>
              </a:rPr>
              <a:t>́</a:t>
            </a:r>
            <a:r>
              <a:rPr lang="ru-RU" dirty="0" err="1" smtClean="0"/>
              <a:t>бус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err="1" smtClean="0"/>
              <a:t>Гло</a:t>
            </a:r>
            <a:r>
              <a:rPr lang="ru-RU" dirty="0" err="1" smtClean="0">
                <a:latin typeface="Calibri"/>
              </a:rPr>
              <a:t>́</a:t>
            </a:r>
            <a:r>
              <a:rPr lang="ru-RU" dirty="0" err="1" smtClean="0"/>
              <a:t>бус</a:t>
            </a:r>
            <a:r>
              <a:rPr lang="ru-RU" dirty="0" smtClean="0"/>
              <a:t> – </a:t>
            </a:r>
            <a:r>
              <a:rPr lang="ru-RU" dirty="0" err="1" smtClean="0"/>
              <a:t>мо</a:t>
            </a:r>
            <a:r>
              <a:rPr lang="ru-RU" dirty="0" err="1" smtClean="0">
                <a:latin typeface="Calibri"/>
              </a:rPr>
              <a:t>̅</a:t>
            </a:r>
            <a:r>
              <a:rPr lang="ru-RU" dirty="0" err="1" smtClean="0"/>
              <a:t>де</a:t>
            </a:r>
            <a:r>
              <a:rPr lang="ru-RU" dirty="0" err="1" smtClean="0">
                <a:latin typeface="Calibri"/>
              </a:rPr>
              <a:t>́</a:t>
            </a:r>
            <a:r>
              <a:rPr lang="ru-RU" dirty="0" err="1" smtClean="0"/>
              <a:t>ль</a:t>
            </a:r>
            <a:r>
              <a:rPr lang="ru-RU" dirty="0" smtClean="0"/>
              <a:t> нашей Земли</a:t>
            </a:r>
            <a:r>
              <a:rPr lang="ru-RU" dirty="0" smtClean="0">
                <a:latin typeface="Calibri"/>
              </a:rPr>
              <a:t>́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" name="Picture 5" descr="карта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0EBE5"/>
              </a:clrFrom>
              <a:clrTo>
                <a:srgbClr val="F0EBE5">
                  <a:alpha val="0"/>
                </a:srgbClr>
              </a:clrTo>
            </a:clrChange>
            <a:lum bright="-12000" contrast="30000"/>
          </a:blip>
          <a:srcRect r="55" b="69"/>
          <a:stretch>
            <a:fillRect/>
          </a:stretch>
        </p:blipFill>
        <p:spPr bwMode="auto">
          <a:xfrm>
            <a:off x="6084168" y="260648"/>
            <a:ext cx="2808312" cy="2095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940152" y="2420888"/>
            <a:ext cx="29523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Это</a:t>
            </a:r>
            <a:r>
              <a:rPr lang="ru-RU" sz="2400" b="1" dirty="0" smtClean="0">
                <a:latin typeface="Calibri"/>
              </a:rPr>
              <a:t>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на</a:t>
            </a:r>
            <a:r>
              <a:rPr lang="ru-RU" sz="2400" b="1" dirty="0" err="1" smtClean="0">
                <a:latin typeface="Calibri"/>
              </a:rPr>
              <a:t>́</a:t>
            </a:r>
            <a:r>
              <a:rPr lang="ru-RU" sz="2400" b="1" dirty="0" err="1" smtClean="0"/>
              <a:t>ша</a:t>
            </a:r>
            <a:r>
              <a:rPr lang="ru-RU" sz="2400" b="1" dirty="0" smtClean="0"/>
              <a:t> страна</a:t>
            </a:r>
            <a:r>
              <a:rPr lang="ru-RU" sz="2400" b="1" dirty="0" smtClean="0">
                <a:latin typeface="Calibri"/>
              </a:rPr>
              <a:t>́</a:t>
            </a:r>
            <a:r>
              <a:rPr lang="ru-RU" sz="2400" b="1" dirty="0" smtClean="0"/>
              <a:t>.</a:t>
            </a:r>
            <a:br>
              <a:rPr lang="ru-RU" sz="2400" b="1" dirty="0" smtClean="0"/>
            </a:br>
            <a:r>
              <a:rPr lang="ru-RU" sz="2400" b="1" dirty="0" err="1" smtClean="0"/>
              <a:t>И</a:t>
            </a:r>
            <a:r>
              <a:rPr lang="ru-RU" sz="2400" b="1" dirty="0" err="1" smtClean="0">
                <a:latin typeface="Calibri"/>
              </a:rPr>
              <a:t>́</a:t>
            </a:r>
            <a:r>
              <a:rPr lang="ru-RU" sz="2400" b="1" dirty="0" err="1" smtClean="0"/>
              <a:t>мя</a:t>
            </a:r>
            <a:r>
              <a:rPr lang="ru-RU" sz="2400" b="1" dirty="0" smtClean="0"/>
              <a:t> страны</a:t>
            </a:r>
            <a:r>
              <a:rPr lang="ru-RU" sz="2400" b="1" dirty="0" smtClean="0">
                <a:latin typeface="Calibri"/>
              </a:rPr>
              <a:t>́</a:t>
            </a:r>
            <a:r>
              <a:rPr lang="ru-RU" sz="2400" b="1" dirty="0" smtClean="0"/>
              <a:t>- </a:t>
            </a:r>
            <a:r>
              <a:rPr lang="ru-RU" sz="2400" b="1" dirty="0" err="1" smtClean="0"/>
              <a:t>Ро</a:t>
            </a:r>
            <a:r>
              <a:rPr lang="ru-RU" sz="2400" b="1" dirty="0" err="1" smtClean="0">
                <a:latin typeface="Calibri"/>
              </a:rPr>
              <a:t>̅</a:t>
            </a:r>
            <a:r>
              <a:rPr lang="ru-RU" sz="2400" b="1" dirty="0" err="1" smtClean="0"/>
              <a:t>сс</a:t>
            </a:r>
            <a:r>
              <a:rPr lang="ru-RU" sz="2400" b="1" dirty="0" err="1" smtClean="0">
                <a:latin typeface="Calibri"/>
              </a:rPr>
              <a:t>̅</a:t>
            </a:r>
            <a:r>
              <a:rPr lang="ru-RU" sz="2400" b="1" dirty="0" err="1" smtClean="0"/>
              <a:t>ия</a:t>
            </a:r>
            <a:r>
              <a:rPr lang="ru-RU" sz="2400" b="1" dirty="0" smtClean="0"/>
              <a:t>.</a:t>
            </a:r>
            <a:endParaRPr lang="ru-RU" sz="2400" b="1" dirty="0"/>
          </a:p>
        </p:txBody>
      </p:sp>
      <p:pic>
        <p:nvPicPr>
          <p:cNvPr id="8" name="Picture 4" descr="Image15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365104"/>
            <a:ext cx="2304256" cy="1591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 descr="Image14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808" y="4365104"/>
            <a:ext cx="1723970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WordArt 8" descr="Белый мрамор"/>
          <p:cNvSpPr>
            <a:spLocks noChangeArrowheads="1" noChangeShapeType="1" noTextEdit="1"/>
          </p:cNvSpPr>
          <p:nvPr/>
        </p:nvSpPr>
        <p:spPr bwMode="auto">
          <a:xfrm>
            <a:off x="4932040" y="4437112"/>
            <a:ext cx="3672408" cy="136815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4795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ru-RU" sz="3600" kern="10" dirty="0">
                <a:ln w="9525">
                  <a:round/>
                  <a:headEnd/>
                  <a:tailEnd/>
                </a:ln>
                <a:blipFill dpi="0" rotWithShape="0">
                  <a:blip r:embed="rId6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Гимн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15616" y="3212976"/>
            <a:ext cx="5069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err="1" smtClean="0"/>
              <a:t>Си</a:t>
            </a:r>
            <a:r>
              <a:rPr lang="ru-RU" sz="3600" b="1" dirty="0" err="1" smtClean="0">
                <a:latin typeface="Calibri"/>
              </a:rPr>
              <a:t>́</a:t>
            </a:r>
            <a:r>
              <a:rPr lang="ru-RU" sz="3600" b="1" dirty="0" err="1" smtClean="0"/>
              <a:t>мво</a:t>
            </a:r>
            <a:r>
              <a:rPr lang="ru-RU" sz="3600" b="1" dirty="0" err="1" smtClean="0">
                <a:latin typeface="Calibri"/>
              </a:rPr>
              <a:t>̅</a:t>
            </a:r>
            <a:r>
              <a:rPr lang="ru-RU" sz="3600" b="1" dirty="0" err="1" smtClean="0"/>
              <a:t>лы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на</a:t>
            </a:r>
            <a:r>
              <a:rPr lang="ru-RU" sz="3600" b="1" dirty="0" err="1" smtClean="0">
                <a:latin typeface="Calibri"/>
              </a:rPr>
              <a:t>́</a:t>
            </a:r>
            <a:r>
              <a:rPr lang="ru-RU" sz="3600" b="1" dirty="0" err="1" smtClean="0"/>
              <a:t>шей</a:t>
            </a:r>
            <a:r>
              <a:rPr lang="ru-RU" sz="3600" b="1" dirty="0" smtClean="0"/>
              <a:t> страны</a:t>
            </a:r>
            <a:r>
              <a:rPr lang="ru-RU" sz="3600" b="1" dirty="0" smtClean="0">
                <a:latin typeface="Calibri"/>
              </a:rPr>
              <a:t>́</a:t>
            </a:r>
            <a:r>
              <a:rPr lang="ru-RU" dirty="0" smtClean="0">
                <a:latin typeface="Calibri"/>
              </a:rPr>
              <a:t>́́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28600"/>
            <a:ext cx="8218487" cy="2263775"/>
          </a:xfrm>
        </p:spPr>
        <p:txBody>
          <a:bodyPr/>
          <a:lstStyle/>
          <a:p>
            <a:pPr eaLnBrk="1" hangingPunct="1">
              <a:defRPr/>
            </a:pPr>
            <a:r>
              <a:rPr lang="ru-RU" sz="6000" dirty="0" smtClean="0">
                <a:solidFill>
                  <a:srgbClr val="FF3300"/>
                </a:solidFill>
              </a:rPr>
              <a:t>Из </a:t>
            </a:r>
            <a:r>
              <a:rPr lang="ru-RU" sz="6000" dirty="0" err="1" smtClean="0">
                <a:solidFill>
                  <a:srgbClr val="FF3300"/>
                </a:solidFill>
              </a:rPr>
              <a:t>то</a:t>
            </a:r>
            <a:r>
              <a:rPr lang="ru-RU" sz="6000" dirty="0" err="1" smtClean="0">
                <a:solidFill>
                  <a:srgbClr val="FF3300"/>
                </a:solidFill>
                <a:latin typeface="Calibri"/>
              </a:rPr>
              <a:t>̅</a:t>
            </a:r>
            <a:r>
              <a:rPr lang="ru-RU" sz="6000" dirty="0" err="1" smtClean="0">
                <a:solidFill>
                  <a:srgbClr val="FF3300"/>
                </a:solidFill>
              </a:rPr>
              <a:t>лко</a:t>
            </a:r>
            <a:r>
              <a:rPr lang="ru-RU" sz="6000" dirty="0" err="1" smtClean="0">
                <a:solidFill>
                  <a:srgbClr val="FF3300"/>
                </a:solidFill>
                <a:latin typeface="Calibri"/>
              </a:rPr>
              <a:t>́</a:t>
            </a:r>
            <a:r>
              <a:rPr lang="ru-RU" sz="6000" dirty="0" err="1" smtClean="0">
                <a:solidFill>
                  <a:srgbClr val="FF3300"/>
                </a:solidFill>
              </a:rPr>
              <a:t>вого</a:t>
            </a:r>
            <a:r>
              <a:rPr lang="ru-RU" sz="6000" dirty="0" smtClean="0">
                <a:solidFill>
                  <a:srgbClr val="FF3300"/>
                </a:solidFill>
              </a:rPr>
              <a:t> </a:t>
            </a:r>
            <a:r>
              <a:rPr lang="ru-RU" sz="6000" dirty="0" err="1" smtClean="0">
                <a:solidFill>
                  <a:srgbClr val="FF3300"/>
                </a:solidFill>
              </a:rPr>
              <a:t>сло</a:t>
            </a:r>
            <a:r>
              <a:rPr lang="ru-RU" sz="6000" dirty="0" err="1">
                <a:solidFill>
                  <a:srgbClr val="FF3300"/>
                </a:solidFill>
                <a:latin typeface="Calibri"/>
              </a:rPr>
              <a:t>̅</a:t>
            </a:r>
            <a:r>
              <a:rPr lang="ru-RU" sz="6000" dirty="0" err="1" smtClean="0">
                <a:solidFill>
                  <a:srgbClr val="FF3300"/>
                </a:solidFill>
              </a:rPr>
              <a:t>варя</a:t>
            </a:r>
            <a:r>
              <a:rPr lang="ru-RU" sz="6000" dirty="0" smtClean="0">
                <a:solidFill>
                  <a:srgbClr val="FF3300"/>
                </a:solidFill>
                <a:latin typeface="Calibri"/>
              </a:rPr>
              <a:t>́</a:t>
            </a:r>
            <a:r>
              <a:rPr lang="ru-RU" sz="6000" dirty="0" smtClean="0">
                <a:solidFill>
                  <a:srgbClr val="FF3300"/>
                </a:solidFill>
              </a:rPr>
              <a:t>:</a:t>
            </a:r>
            <a:r>
              <a:rPr lang="ru-RU" sz="5400" dirty="0" smtClean="0"/>
              <a:t/>
            </a:r>
            <a:br>
              <a:rPr lang="ru-RU" sz="5400" dirty="0" smtClean="0"/>
            </a:br>
            <a:endParaRPr lang="ru-RU" sz="5400" dirty="0" smtClean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2349500"/>
            <a:ext cx="8291512" cy="3746500"/>
          </a:xfrm>
        </p:spPr>
        <p:txBody>
          <a:bodyPr/>
          <a:lstStyle/>
          <a:p>
            <a:pPr eaLnBrk="1" hangingPunct="1"/>
            <a:r>
              <a:rPr lang="ru-RU" sz="4400" dirty="0" err="1" smtClean="0"/>
              <a:t>Си</a:t>
            </a:r>
            <a:r>
              <a:rPr lang="ru-RU" sz="4400" dirty="0" err="1" smtClean="0">
                <a:latin typeface="Calibri"/>
              </a:rPr>
              <a:t>́</a:t>
            </a:r>
            <a:r>
              <a:rPr lang="ru-RU" sz="4400" dirty="0" err="1" smtClean="0"/>
              <a:t>мво</a:t>
            </a:r>
            <a:r>
              <a:rPr lang="ru-RU" sz="4400" dirty="0" err="1" smtClean="0">
                <a:latin typeface="Calibri"/>
              </a:rPr>
              <a:t>̅</a:t>
            </a:r>
            <a:r>
              <a:rPr lang="ru-RU" sz="4400" dirty="0" err="1" smtClean="0"/>
              <a:t>лы</a:t>
            </a:r>
            <a:r>
              <a:rPr lang="ru-RU" sz="4400" dirty="0" smtClean="0"/>
              <a:t> – это</a:t>
            </a:r>
            <a:r>
              <a:rPr lang="ru-RU" sz="4400" dirty="0" smtClean="0">
                <a:latin typeface="Calibri"/>
              </a:rPr>
              <a:t>̅</a:t>
            </a:r>
            <a:r>
              <a:rPr lang="ru-RU" sz="4400" dirty="0" smtClean="0"/>
              <a:t> </a:t>
            </a:r>
            <a:r>
              <a:rPr lang="ru-RU" sz="4400" dirty="0" err="1" smtClean="0"/>
              <a:t>зна</a:t>
            </a:r>
            <a:r>
              <a:rPr lang="ru-RU" sz="4400" dirty="0" err="1" smtClean="0">
                <a:latin typeface="Calibri"/>
              </a:rPr>
              <a:t>́</a:t>
            </a:r>
            <a:r>
              <a:rPr lang="ru-RU" sz="4400" dirty="0" err="1" smtClean="0"/>
              <a:t>ки</a:t>
            </a:r>
            <a:r>
              <a:rPr lang="ru-RU" sz="4400" dirty="0" smtClean="0"/>
              <a:t> </a:t>
            </a:r>
            <a:r>
              <a:rPr lang="ru-RU" sz="4400" dirty="0" err="1" smtClean="0"/>
              <a:t>о</a:t>
            </a:r>
            <a:r>
              <a:rPr lang="ru-RU" sz="4400" dirty="0" err="1" smtClean="0">
                <a:latin typeface="Calibri"/>
              </a:rPr>
              <a:t>̅</a:t>
            </a:r>
            <a:r>
              <a:rPr lang="ru-RU" sz="4400" dirty="0" err="1" smtClean="0"/>
              <a:t>тли</a:t>
            </a:r>
            <a:r>
              <a:rPr lang="ru-RU" sz="4400" dirty="0" err="1" smtClean="0">
                <a:latin typeface="Calibri"/>
              </a:rPr>
              <a:t>́</a:t>
            </a:r>
            <a:r>
              <a:rPr lang="ru-RU" sz="4400" dirty="0" err="1" smtClean="0"/>
              <a:t>чия</a:t>
            </a:r>
            <a:r>
              <a:rPr lang="ru-RU" sz="4400" dirty="0" smtClean="0"/>
              <a:t> </a:t>
            </a:r>
            <a:r>
              <a:rPr lang="ru-RU" sz="4400" dirty="0" err="1" smtClean="0"/>
              <a:t>на</a:t>
            </a:r>
            <a:r>
              <a:rPr lang="ru-RU" sz="4400" dirty="0" err="1" smtClean="0">
                <a:latin typeface="Calibri"/>
              </a:rPr>
              <a:t>́</a:t>
            </a:r>
            <a:r>
              <a:rPr lang="ru-RU" sz="4400" dirty="0" err="1" smtClean="0"/>
              <a:t>шей</a:t>
            </a:r>
            <a:r>
              <a:rPr lang="ru-RU" sz="4400" dirty="0" smtClean="0"/>
              <a:t> страны</a:t>
            </a:r>
            <a:r>
              <a:rPr lang="ru-RU" sz="4400" dirty="0" smtClean="0">
                <a:latin typeface="Calibri"/>
              </a:rPr>
              <a:t>́</a:t>
            </a:r>
            <a:r>
              <a:rPr lang="ru-RU" sz="4400" dirty="0" smtClean="0"/>
              <a:t> от других стран.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92" name="Picture 12" descr="Image15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3717032"/>
            <a:ext cx="2233612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3" name="Picture 13" descr="Scan1004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1124744"/>
            <a:ext cx="2160588" cy="244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4" name="Picture 14" descr="Scan100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908720"/>
            <a:ext cx="2592388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5" name="Picture 15" descr="Scan1004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980728"/>
            <a:ext cx="2665413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899592" y="188640"/>
            <a:ext cx="691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err="1" smtClean="0">
                <a:solidFill>
                  <a:srgbClr val="FF0000"/>
                </a:solidFill>
              </a:rPr>
              <a:t>Найди</a:t>
            </a:r>
            <a:r>
              <a:rPr lang="ru-RU" sz="3600" dirty="0" err="1" smtClean="0">
                <a:solidFill>
                  <a:srgbClr val="FF0000"/>
                </a:solidFill>
                <a:latin typeface="Calibri"/>
              </a:rPr>
              <a:t>́</a:t>
            </a:r>
            <a:r>
              <a:rPr lang="ru-RU" sz="3600" dirty="0" err="1" smtClean="0">
                <a:solidFill>
                  <a:srgbClr val="FF0000"/>
                </a:solidFill>
              </a:rPr>
              <a:t>те</a:t>
            </a:r>
            <a:r>
              <a:rPr lang="ru-RU" sz="3600" dirty="0" smtClean="0">
                <a:solidFill>
                  <a:srgbClr val="FF0000"/>
                </a:solidFill>
              </a:rPr>
              <a:t> герб</a:t>
            </a:r>
            <a:r>
              <a:rPr lang="ru-RU" sz="3600" dirty="0" smtClean="0">
                <a:solidFill>
                  <a:srgbClr val="FF0000"/>
                </a:solidFill>
                <a:latin typeface="Calibri"/>
              </a:rPr>
              <a:t>̅ </a:t>
            </a:r>
            <a:r>
              <a:rPr lang="ru-RU" sz="3600" dirty="0" err="1" smtClean="0">
                <a:solidFill>
                  <a:srgbClr val="FF0000"/>
                </a:solidFill>
                <a:latin typeface="Calibri"/>
              </a:rPr>
              <a:t>Ро̅сс̅и́и</a:t>
            </a:r>
            <a:r>
              <a:rPr lang="ru-RU" sz="3600" dirty="0" smtClean="0">
                <a:solidFill>
                  <a:srgbClr val="FF0000"/>
                </a:solidFill>
                <a:latin typeface="Calibri"/>
              </a:rPr>
              <a:t>.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03848" y="4437112"/>
            <a:ext cx="24347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Это герб  России.</a:t>
            </a:r>
            <a:endParaRPr lang="ru-RU" sz="2400" b="1" dirty="0"/>
          </a:p>
        </p:txBody>
      </p:sp>
      <p:pic>
        <p:nvPicPr>
          <p:cNvPr id="10" name="Picture 9" descr="Image14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3933056"/>
            <a:ext cx="2376488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6" name="Picture 4" descr="Image14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700808"/>
            <a:ext cx="3096344" cy="1942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7" name="Picture 5" descr="Image15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3789040"/>
            <a:ext cx="2926373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8" name="Picture 6" descr="Image15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1484784"/>
            <a:ext cx="3096344" cy="1882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9" name="Picture 7" descr="Image15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3501008"/>
            <a:ext cx="3094807" cy="1980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39552" y="620688"/>
            <a:ext cx="487447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Найди</a:t>
            </a:r>
            <a:r>
              <a:rPr lang="ru-RU" sz="4400" b="1" dirty="0" smtClean="0">
                <a:solidFill>
                  <a:srgbClr val="FF0000"/>
                </a:solidFill>
                <a:latin typeface="Calibri"/>
              </a:rPr>
              <a:t>́</a:t>
            </a:r>
            <a:r>
              <a:rPr lang="ru-RU" sz="4400" b="1" dirty="0" smtClean="0">
                <a:solidFill>
                  <a:srgbClr val="FF0000"/>
                </a:solidFill>
              </a:rPr>
              <a:t> флаг</a:t>
            </a:r>
            <a:r>
              <a:rPr lang="ru-RU" sz="4400" b="1" dirty="0" smtClean="0">
                <a:solidFill>
                  <a:srgbClr val="FF0000"/>
                </a:solidFill>
                <a:latin typeface="Calibri"/>
              </a:rPr>
              <a:t>̅</a:t>
            </a:r>
            <a:r>
              <a:rPr lang="ru-RU" sz="4400" b="1" dirty="0" smtClean="0">
                <a:solidFill>
                  <a:srgbClr val="FF0000"/>
                </a:solidFill>
              </a:rPr>
              <a:t> </a:t>
            </a:r>
            <a:r>
              <a:rPr lang="ru-RU" sz="4400" b="1" dirty="0" err="1" smtClean="0">
                <a:solidFill>
                  <a:srgbClr val="FF0000"/>
                </a:solidFill>
              </a:rPr>
              <a:t>Ро</a:t>
            </a:r>
            <a:r>
              <a:rPr lang="ru-RU" sz="4400" b="1" dirty="0" err="1" smtClean="0">
                <a:solidFill>
                  <a:srgbClr val="FF0000"/>
                </a:solidFill>
                <a:latin typeface="Calibri"/>
              </a:rPr>
              <a:t>̅</a:t>
            </a:r>
            <a:r>
              <a:rPr lang="ru-RU" sz="4400" b="1" dirty="0" err="1" smtClean="0">
                <a:solidFill>
                  <a:srgbClr val="FF0000"/>
                </a:solidFill>
              </a:rPr>
              <a:t>сс</a:t>
            </a:r>
            <a:r>
              <a:rPr lang="ru-RU" sz="4400" b="1" dirty="0" err="1" smtClean="0">
                <a:solidFill>
                  <a:srgbClr val="FF0000"/>
                </a:solidFill>
                <a:latin typeface="Calibri"/>
              </a:rPr>
              <a:t>̅</a:t>
            </a:r>
            <a:r>
              <a:rPr lang="ru-RU" sz="4400" b="1" dirty="0" err="1" smtClean="0">
                <a:solidFill>
                  <a:srgbClr val="FF0000"/>
                </a:solidFill>
              </a:rPr>
              <a:t>и</a:t>
            </a:r>
            <a:r>
              <a:rPr lang="ru-RU" sz="4400" b="1" dirty="0" err="1" smtClean="0">
                <a:solidFill>
                  <a:srgbClr val="FF0000"/>
                </a:solidFill>
                <a:latin typeface="Calibri"/>
              </a:rPr>
              <a:t>́</a:t>
            </a:r>
            <a:r>
              <a:rPr lang="ru-RU" sz="4400" b="1" dirty="0" err="1" smtClean="0">
                <a:solidFill>
                  <a:srgbClr val="FF0000"/>
                </a:solidFill>
              </a:rPr>
              <a:t>и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24128" y="5877272"/>
            <a:ext cx="31491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Это</a:t>
            </a:r>
            <a:r>
              <a:rPr lang="ru-RU" sz="3200" b="1" dirty="0" smtClean="0">
                <a:solidFill>
                  <a:srgbClr val="FF0000"/>
                </a:solidFill>
                <a:latin typeface="Calibri"/>
              </a:rPr>
              <a:t>̅</a:t>
            </a:r>
            <a:r>
              <a:rPr lang="ru-RU" sz="3200" b="1" dirty="0" smtClean="0">
                <a:solidFill>
                  <a:srgbClr val="FF0000"/>
                </a:solidFill>
              </a:rPr>
              <a:t> флаг</a:t>
            </a:r>
            <a:r>
              <a:rPr lang="ru-RU" sz="3200" b="1" dirty="0" smtClean="0">
                <a:solidFill>
                  <a:srgbClr val="FF0000"/>
                </a:solidFill>
                <a:latin typeface="Calibri"/>
              </a:rPr>
              <a:t>̅</a:t>
            </a:r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</a:rPr>
              <a:t>Ро</a:t>
            </a:r>
            <a:r>
              <a:rPr lang="ru-RU" sz="3200" b="1" dirty="0" err="1" smtClean="0">
                <a:solidFill>
                  <a:srgbClr val="FF0000"/>
                </a:solidFill>
                <a:latin typeface="Calibri"/>
              </a:rPr>
              <a:t>̅</a:t>
            </a:r>
            <a:r>
              <a:rPr lang="ru-RU" sz="3200" b="1" dirty="0" err="1" smtClean="0">
                <a:solidFill>
                  <a:srgbClr val="FF0000"/>
                </a:solidFill>
              </a:rPr>
              <a:t>сс</a:t>
            </a:r>
            <a:r>
              <a:rPr lang="ru-RU" sz="3200" b="1" dirty="0" err="1" smtClean="0">
                <a:solidFill>
                  <a:srgbClr val="FF0000"/>
                </a:solidFill>
                <a:latin typeface="Calibri"/>
              </a:rPr>
              <a:t>̅</a:t>
            </a:r>
            <a:r>
              <a:rPr lang="ru-RU" sz="3200" b="1" dirty="0" err="1" smtClean="0">
                <a:solidFill>
                  <a:srgbClr val="FF0000"/>
                </a:solidFill>
              </a:rPr>
              <a:t>и</a:t>
            </a:r>
            <a:r>
              <a:rPr lang="ru-RU" sz="3200" b="1" dirty="0" err="1" smtClean="0">
                <a:solidFill>
                  <a:srgbClr val="FF0000"/>
                </a:solidFill>
                <a:latin typeface="Calibri"/>
              </a:rPr>
              <a:t>́</a:t>
            </a:r>
            <a:r>
              <a:rPr lang="ru-RU" sz="3200" b="1" dirty="0" err="1" smtClean="0">
                <a:solidFill>
                  <a:srgbClr val="FF0000"/>
                </a:solidFill>
              </a:rPr>
              <a:t>и</a:t>
            </a:r>
            <a:r>
              <a:rPr lang="ru-RU" sz="3200" b="1" dirty="0" smtClean="0">
                <a:solidFill>
                  <a:srgbClr val="FF0000"/>
                </a:solidFill>
              </a:rPr>
              <a:t>.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939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Копия (2) Scan1004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5478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5" descr="Копия (3) Scan1004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3861048"/>
            <a:ext cx="2808312" cy="2659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4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800" dirty="0" smtClean="0">
                <a:solidFill>
                  <a:srgbClr val="FF0066"/>
                </a:solidFill>
              </a:rPr>
              <a:t>              </a:t>
            </a:r>
            <a:r>
              <a:rPr lang="ru-RU" sz="8800" dirty="0" err="1" smtClean="0">
                <a:solidFill>
                  <a:srgbClr val="FF0066"/>
                </a:solidFill>
              </a:rPr>
              <a:t>Мо</a:t>
            </a:r>
            <a:r>
              <a:rPr lang="ru-RU" sz="8800" dirty="0" err="1" smtClean="0">
                <a:solidFill>
                  <a:srgbClr val="FF0066"/>
                </a:solidFill>
                <a:latin typeface="Calibri"/>
              </a:rPr>
              <a:t>̅</a:t>
            </a:r>
            <a:r>
              <a:rPr lang="ru-RU" sz="8800" dirty="0" err="1" smtClean="0">
                <a:solidFill>
                  <a:srgbClr val="FF0066"/>
                </a:solidFill>
              </a:rPr>
              <a:t>сква</a:t>
            </a:r>
            <a:r>
              <a:rPr lang="ru-RU" sz="8800" dirty="0" smtClean="0">
                <a:solidFill>
                  <a:srgbClr val="FF0066"/>
                </a:solidFill>
                <a:latin typeface="Calibri"/>
              </a:rPr>
              <a:t>́</a:t>
            </a:r>
            <a:r>
              <a:rPr lang="ru-RU" sz="8800" dirty="0" smtClean="0">
                <a:solidFill>
                  <a:srgbClr val="FF0066"/>
                </a:solidFill>
              </a:rPr>
              <a:t> -</a:t>
            </a:r>
            <a:endParaRPr lang="ru-RU" sz="8800" dirty="0" smtClean="0">
              <a:solidFill>
                <a:srgbClr val="66FFFF"/>
              </a:solidFill>
            </a:endParaRPr>
          </a:p>
        </p:txBody>
      </p:sp>
      <p:sp>
        <p:nvSpPr>
          <p:cNvPr id="43017" name="Rectangle 9"/>
          <p:cNvSpPr>
            <a:spLocks noChangeArrowheads="1"/>
          </p:cNvSpPr>
          <p:nvPr/>
        </p:nvSpPr>
        <p:spPr bwMode="auto">
          <a:xfrm>
            <a:off x="6156325" y="1412776"/>
            <a:ext cx="27368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480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4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сто</a:t>
            </a:r>
            <a:r>
              <a:rPr lang="ru-RU" sz="4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</a:rPr>
              <a:t>̅</a:t>
            </a:r>
            <a:r>
              <a:rPr lang="ru-RU" sz="4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ли</a:t>
            </a:r>
            <a:r>
              <a:rPr lang="ru-RU" sz="4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</a:rPr>
              <a:t>́</a:t>
            </a:r>
            <a:r>
              <a:rPr lang="ru-RU" sz="4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ца</a:t>
            </a:r>
            <a:endParaRPr lang="ru-RU" sz="48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3018" name="Rectangle 10"/>
          <p:cNvSpPr>
            <a:spLocks noChangeArrowheads="1"/>
          </p:cNvSpPr>
          <p:nvPr/>
        </p:nvSpPr>
        <p:spPr bwMode="auto">
          <a:xfrm flipH="1">
            <a:off x="6227763" y="2924175"/>
            <a:ext cx="2921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6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Ро</a:t>
            </a:r>
            <a:r>
              <a:rPr lang="ru-RU" sz="6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</a:rPr>
              <a:t>̅</a:t>
            </a:r>
            <a:r>
              <a:rPr lang="ru-RU" sz="6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сс</a:t>
            </a:r>
            <a:r>
              <a:rPr lang="ru-RU" sz="6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</a:rPr>
              <a:t>̅</a:t>
            </a:r>
            <a:r>
              <a:rPr lang="ru-RU" sz="6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</a:t>
            </a:r>
            <a:r>
              <a:rPr lang="ru-RU" sz="6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</a:rPr>
              <a:t>́</a:t>
            </a:r>
            <a:r>
              <a:rPr lang="ru-RU" sz="6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</a:t>
            </a:r>
            <a:endParaRPr lang="ru-RU" sz="60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8" name="Picture 3" descr="C:\Users\DNS\Desktop\0005-005-Dostoprimechatelnosti-Moskv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1196752"/>
            <a:ext cx="3744416" cy="2700300"/>
          </a:xfrm>
          <a:prstGeom prst="rect">
            <a:avLst/>
          </a:prstGeom>
          <a:noFill/>
        </p:spPr>
      </p:pic>
      <p:pic>
        <p:nvPicPr>
          <p:cNvPr id="9" name="Picture 2" descr="C:\Users\DNS\Desktop\a923edbd01fd64035d44f37436efb27f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7704" y="3861048"/>
            <a:ext cx="3740580" cy="2808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219</Words>
  <Application>Microsoft Office PowerPoint</Application>
  <PresentationFormat>Экран (4:3)</PresentationFormat>
  <Paragraphs>49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На уро́ке будем го̅во̅рить о на́шей Ро́дине.</vt:lpstr>
      <vt:lpstr>Презентация PowerPoint</vt:lpstr>
      <vt:lpstr>Презентация PowerPoint</vt:lpstr>
      <vt:lpstr>Презентация PowerPoint</vt:lpstr>
      <vt:lpstr>Из то̅лко́вого сло̅варя́: </vt:lpstr>
      <vt:lpstr>Презентация PowerPoint</vt:lpstr>
      <vt:lpstr>Презентация PowerPoint</vt:lpstr>
      <vt:lpstr>              Мо̅сква́ -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 уроке будем говорить о нашей Родине.</dc:title>
  <dc:creator>DNS</dc:creator>
  <cp:lastModifiedBy>DNS</cp:lastModifiedBy>
  <cp:revision>23</cp:revision>
  <dcterms:created xsi:type="dcterms:W3CDTF">2014-12-01T07:49:57Z</dcterms:created>
  <dcterms:modified xsi:type="dcterms:W3CDTF">2016-02-11T10:12:17Z</dcterms:modified>
</cp:coreProperties>
</file>